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4"/>
  </p:sldMasterIdLst>
  <p:sldIdLst>
    <p:sldId id="256" r:id="rId5"/>
    <p:sldId id="257" r:id="rId6"/>
    <p:sldId id="265" r:id="rId7"/>
    <p:sldId id="266" r:id="rId8"/>
    <p:sldId id="267" r:id="rId9"/>
    <p:sldId id="258" r:id="rId10"/>
    <p:sldId id="270" r:id="rId11"/>
    <p:sldId id="285" r:id="rId12"/>
    <p:sldId id="268" r:id="rId13"/>
    <p:sldId id="259" r:id="rId14"/>
    <p:sldId id="272" r:id="rId15"/>
    <p:sldId id="286" r:id="rId16"/>
    <p:sldId id="269" r:id="rId17"/>
    <p:sldId id="273" r:id="rId18"/>
    <p:sldId id="276" r:id="rId19"/>
    <p:sldId id="277" r:id="rId20"/>
    <p:sldId id="278" r:id="rId21"/>
    <p:sldId id="279" r:id="rId22"/>
    <p:sldId id="280" r:id="rId23"/>
    <p:sldId id="281" r:id="rId24"/>
    <p:sldId id="282" r:id="rId25"/>
    <p:sldId id="283" r:id="rId26"/>
    <p:sldId id="263" r:id="rId27"/>
    <p:sldId id="289" r:id="rId28"/>
    <p:sldId id="260"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5E52B-BE9B-4C48-8CE7-31063AEDD888}" v="403" dt="2023-07-06T23:05:24.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Iniguez" userId="a26b61e1-837a-413b-8a3a-1ae064a51abf" providerId="ADAL" clId="{F72BDC6D-B821-499B-98C6-B51084EBBC92}"/>
    <pc:docChg chg="custSel delSld modSld">
      <pc:chgData name="Angela Iniguez" userId="a26b61e1-837a-413b-8a3a-1ae064a51abf" providerId="ADAL" clId="{F72BDC6D-B821-499B-98C6-B51084EBBC92}" dt="2023-07-06T23:35:15.191" v="26" actId="2696"/>
      <pc:docMkLst>
        <pc:docMk/>
      </pc:docMkLst>
      <pc:sldChg chg="del">
        <pc:chgData name="Angela Iniguez" userId="a26b61e1-837a-413b-8a3a-1ae064a51abf" providerId="ADAL" clId="{F72BDC6D-B821-499B-98C6-B51084EBBC92}" dt="2023-07-06T23:35:06.190" v="23" actId="2696"/>
        <pc:sldMkLst>
          <pc:docMk/>
          <pc:sldMk cId="2502075257" sldId="261"/>
        </pc:sldMkLst>
      </pc:sldChg>
      <pc:sldChg chg="del">
        <pc:chgData name="Angela Iniguez" userId="a26b61e1-837a-413b-8a3a-1ae064a51abf" providerId="ADAL" clId="{F72BDC6D-B821-499B-98C6-B51084EBBC92}" dt="2023-07-06T23:35:12.886" v="25" actId="2696"/>
        <pc:sldMkLst>
          <pc:docMk/>
          <pc:sldMk cId="3281483314" sldId="262"/>
        </pc:sldMkLst>
      </pc:sldChg>
      <pc:sldChg chg="modSp mod">
        <pc:chgData name="Angela Iniguez" userId="a26b61e1-837a-413b-8a3a-1ae064a51abf" providerId="ADAL" clId="{F72BDC6D-B821-499B-98C6-B51084EBBC92}" dt="2023-07-06T23:33:08.354" v="3" actId="20577"/>
        <pc:sldMkLst>
          <pc:docMk/>
          <pc:sldMk cId="1635134586" sldId="267"/>
        </pc:sldMkLst>
        <pc:spChg chg="mod">
          <ac:chgData name="Angela Iniguez" userId="a26b61e1-837a-413b-8a3a-1ae064a51abf" providerId="ADAL" clId="{F72BDC6D-B821-499B-98C6-B51084EBBC92}" dt="2023-07-06T23:33:08.354" v="3" actId="20577"/>
          <ac:spMkLst>
            <pc:docMk/>
            <pc:sldMk cId="1635134586" sldId="267"/>
            <ac:spMk id="4" creationId="{B834DCA0-0930-A233-6EDA-B020C88F38ED}"/>
          </ac:spMkLst>
        </pc:spChg>
      </pc:sldChg>
      <pc:sldChg chg="modSp mod">
        <pc:chgData name="Angela Iniguez" userId="a26b61e1-837a-413b-8a3a-1ae064a51abf" providerId="ADAL" clId="{F72BDC6D-B821-499B-98C6-B51084EBBC92}" dt="2023-07-06T23:34:44.885" v="22" actId="20577"/>
        <pc:sldMkLst>
          <pc:docMk/>
          <pc:sldMk cId="825046452" sldId="283"/>
        </pc:sldMkLst>
        <pc:spChg chg="mod">
          <ac:chgData name="Angela Iniguez" userId="a26b61e1-837a-413b-8a3a-1ae064a51abf" providerId="ADAL" clId="{F72BDC6D-B821-499B-98C6-B51084EBBC92}" dt="2023-07-06T23:34:44.885" v="22" actId="20577"/>
          <ac:spMkLst>
            <pc:docMk/>
            <pc:sldMk cId="825046452" sldId="283"/>
            <ac:spMk id="4" creationId="{07611D81-A37A-2F3C-9B1D-1423BA73763C}"/>
          </ac:spMkLst>
        </pc:spChg>
      </pc:sldChg>
      <pc:sldChg chg="del">
        <pc:chgData name="Angela Iniguez" userId="a26b61e1-837a-413b-8a3a-1ae064a51abf" providerId="ADAL" clId="{F72BDC6D-B821-499B-98C6-B51084EBBC92}" dt="2023-07-06T23:35:08.271" v="24" actId="2696"/>
        <pc:sldMkLst>
          <pc:docMk/>
          <pc:sldMk cId="282571493" sldId="287"/>
        </pc:sldMkLst>
      </pc:sldChg>
      <pc:sldChg chg="del">
        <pc:chgData name="Angela Iniguez" userId="a26b61e1-837a-413b-8a3a-1ae064a51abf" providerId="ADAL" clId="{F72BDC6D-B821-499B-98C6-B51084EBBC92}" dt="2023-07-06T23:35:15.191" v="26" actId="2696"/>
        <pc:sldMkLst>
          <pc:docMk/>
          <pc:sldMk cId="3496980737" sldId="288"/>
        </pc:sldMkLst>
      </pc:sldChg>
    </pc:docChg>
  </pc:docChgLst>
  <pc:docChgLst>
    <pc:chgData name="Angela Iniguez" userId="a26b61e1-837a-413b-8a3a-1ae064a51abf" providerId="ADAL" clId="{36A5E52B-BE9B-4C48-8CE7-31063AEDD888}"/>
    <pc:docChg chg="undo custSel addSld delSld modSld sldOrd modMainMaster">
      <pc:chgData name="Angela Iniguez" userId="a26b61e1-837a-413b-8a3a-1ae064a51abf" providerId="ADAL" clId="{36A5E52B-BE9B-4C48-8CE7-31063AEDD888}" dt="2023-07-06T23:31:49.706" v="9396" actId="20577"/>
      <pc:docMkLst>
        <pc:docMk/>
      </pc:docMkLst>
      <pc:sldChg chg="addSp modSp mod setBg">
        <pc:chgData name="Angela Iniguez" userId="a26b61e1-837a-413b-8a3a-1ae064a51abf" providerId="ADAL" clId="{36A5E52B-BE9B-4C48-8CE7-31063AEDD888}" dt="2023-07-06T16:03:22.691" v="195" actId="1076"/>
        <pc:sldMkLst>
          <pc:docMk/>
          <pc:sldMk cId="279936466" sldId="256"/>
        </pc:sldMkLst>
        <pc:spChg chg="mod">
          <ac:chgData name="Angela Iniguez" userId="a26b61e1-837a-413b-8a3a-1ae064a51abf" providerId="ADAL" clId="{36A5E52B-BE9B-4C48-8CE7-31063AEDD888}" dt="2023-07-06T16:03:22.691" v="195" actId="1076"/>
          <ac:spMkLst>
            <pc:docMk/>
            <pc:sldMk cId="279936466" sldId="256"/>
            <ac:spMk id="2" creationId="{00000000-0000-0000-0000-000000000000}"/>
          </ac:spMkLst>
        </pc:spChg>
        <pc:spChg chg="mod">
          <ac:chgData name="Angela Iniguez" userId="a26b61e1-837a-413b-8a3a-1ae064a51abf" providerId="ADAL" clId="{36A5E52B-BE9B-4C48-8CE7-31063AEDD888}" dt="2023-07-06T15:57:50.485" v="50" actId="26606"/>
          <ac:spMkLst>
            <pc:docMk/>
            <pc:sldMk cId="279936466" sldId="256"/>
            <ac:spMk id="3" creationId="{00000000-0000-0000-0000-000000000000}"/>
          </ac:spMkLst>
        </pc:spChg>
        <pc:picChg chg="add">
          <ac:chgData name="Angela Iniguez" userId="a26b61e1-837a-413b-8a3a-1ae064a51abf" providerId="ADAL" clId="{36A5E52B-BE9B-4C48-8CE7-31063AEDD888}" dt="2023-07-06T15:57:50.485" v="50" actId="26606"/>
          <ac:picMkLst>
            <pc:docMk/>
            <pc:sldMk cId="279936466" sldId="256"/>
            <ac:picMk id="5" creationId="{AA4F3263-C53F-FCEA-C45A-C6FD2149DEEE}"/>
          </ac:picMkLst>
        </pc:picChg>
      </pc:sldChg>
      <pc:sldChg chg="addSp modSp mod">
        <pc:chgData name="Angela Iniguez" userId="a26b61e1-837a-413b-8a3a-1ae064a51abf" providerId="ADAL" clId="{36A5E52B-BE9B-4C48-8CE7-31063AEDD888}" dt="2023-07-06T16:04:59.943" v="200" actId="1076"/>
        <pc:sldMkLst>
          <pc:docMk/>
          <pc:sldMk cId="3072298032" sldId="257"/>
        </pc:sldMkLst>
        <pc:spChg chg="mod">
          <ac:chgData name="Angela Iniguez" userId="a26b61e1-837a-413b-8a3a-1ae064a51abf" providerId="ADAL" clId="{36A5E52B-BE9B-4C48-8CE7-31063AEDD888}" dt="2023-07-06T16:02:30.841" v="189" actId="403"/>
          <ac:spMkLst>
            <pc:docMk/>
            <pc:sldMk cId="3072298032" sldId="257"/>
            <ac:spMk id="2" creationId="{00000000-0000-0000-0000-000000000000}"/>
          </ac:spMkLst>
        </pc:spChg>
        <pc:spChg chg="mod">
          <ac:chgData name="Angela Iniguez" userId="a26b61e1-837a-413b-8a3a-1ae064a51abf" providerId="ADAL" clId="{36A5E52B-BE9B-4C48-8CE7-31063AEDD888}" dt="2023-07-06T16:02:49.497" v="193" actId="1076"/>
          <ac:spMkLst>
            <pc:docMk/>
            <pc:sldMk cId="3072298032" sldId="257"/>
            <ac:spMk id="4" creationId="{00000000-0000-0000-0000-000000000000}"/>
          </ac:spMkLst>
        </pc:spChg>
        <pc:spChg chg="mod">
          <ac:chgData name="Angela Iniguez" userId="a26b61e1-837a-413b-8a3a-1ae064a51abf" providerId="ADAL" clId="{36A5E52B-BE9B-4C48-8CE7-31063AEDD888}" dt="2023-07-06T16:02:57.526" v="194" actId="1076"/>
          <ac:spMkLst>
            <pc:docMk/>
            <pc:sldMk cId="3072298032" sldId="257"/>
            <ac:spMk id="5" creationId="{00000000-0000-0000-0000-000000000000}"/>
          </ac:spMkLst>
        </pc:spChg>
        <pc:picChg chg="add mod">
          <ac:chgData name="Angela Iniguez" userId="a26b61e1-837a-413b-8a3a-1ae064a51abf" providerId="ADAL" clId="{36A5E52B-BE9B-4C48-8CE7-31063AEDD888}" dt="2023-07-06T16:04:59.943" v="200" actId="1076"/>
          <ac:picMkLst>
            <pc:docMk/>
            <pc:sldMk cId="3072298032" sldId="257"/>
            <ac:picMk id="6" creationId="{138FCB2E-CF88-4AA1-E5D6-B0959093D525}"/>
          </ac:picMkLst>
        </pc:picChg>
      </pc:sldChg>
      <pc:sldChg chg="addSp modSp mod">
        <pc:chgData name="Angela Iniguez" userId="a26b61e1-837a-413b-8a3a-1ae064a51abf" providerId="ADAL" clId="{36A5E52B-BE9B-4C48-8CE7-31063AEDD888}" dt="2023-07-06T21:00:42.013" v="7252" actId="1076"/>
        <pc:sldMkLst>
          <pc:docMk/>
          <pc:sldMk cId="4227165284" sldId="258"/>
        </pc:sldMkLst>
        <pc:spChg chg="mod">
          <ac:chgData name="Angela Iniguez" userId="a26b61e1-837a-413b-8a3a-1ae064a51abf" providerId="ADAL" clId="{36A5E52B-BE9B-4C48-8CE7-31063AEDD888}" dt="2023-07-06T16:25:50.086" v="920" actId="207"/>
          <ac:spMkLst>
            <pc:docMk/>
            <pc:sldMk cId="4227165284" sldId="258"/>
            <ac:spMk id="2" creationId="{00000000-0000-0000-0000-000000000000}"/>
          </ac:spMkLst>
        </pc:spChg>
        <pc:spChg chg="mod">
          <ac:chgData name="Angela Iniguez" userId="a26b61e1-837a-413b-8a3a-1ae064a51abf" providerId="ADAL" clId="{36A5E52B-BE9B-4C48-8CE7-31063AEDD888}" dt="2023-07-06T21:00:31.915" v="7250" actId="1076"/>
          <ac:spMkLst>
            <pc:docMk/>
            <pc:sldMk cId="4227165284" sldId="258"/>
            <ac:spMk id="3" creationId="{00000000-0000-0000-0000-000000000000}"/>
          </ac:spMkLst>
        </pc:spChg>
        <pc:spChg chg="mod">
          <ac:chgData name="Angela Iniguez" userId="a26b61e1-837a-413b-8a3a-1ae064a51abf" providerId="ADAL" clId="{36A5E52B-BE9B-4C48-8CE7-31063AEDD888}" dt="2023-07-06T21:00:37.062" v="7251" actId="1076"/>
          <ac:spMkLst>
            <pc:docMk/>
            <pc:sldMk cId="4227165284" sldId="258"/>
            <ac:spMk id="4" creationId="{00000000-0000-0000-0000-000000000000}"/>
          </ac:spMkLst>
        </pc:spChg>
        <pc:spChg chg="mod">
          <ac:chgData name="Angela Iniguez" userId="a26b61e1-837a-413b-8a3a-1ae064a51abf" providerId="ADAL" clId="{36A5E52B-BE9B-4C48-8CE7-31063AEDD888}" dt="2023-07-06T20:53:05.911" v="7239" actId="20577"/>
          <ac:spMkLst>
            <pc:docMk/>
            <pc:sldMk cId="4227165284" sldId="258"/>
            <ac:spMk id="5" creationId="{00000000-0000-0000-0000-000000000000}"/>
          </ac:spMkLst>
        </pc:spChg>
        <pc:picChg chg="add mod">
          <ac:chgData name="Angela Iniguez" userId="a26b61e1-837a-413b-8a3a-1ae064a51abf" providerId="ADAL" clId="{36A5E52B-BE9B-4C48-8CE7-31063AEDD888}" dt="2023-07-06T20:59:23.953" v="7244" actId="14100"/>
          <ac:picMkLst>
            <pc:docMk/>
            <pc:sldMk cId="4227165284" sldId="258"/>
            <ac:picMk id="7" creationId="{3D2079FA-1CA6-3D6A-B163-2652CE075743}"/>
          </ac:picMkLst>
        </pc:picChg>
        <pc:picChg chg="add mod">
          <ac:chgData name="Angela Iniguez" userId="a26b61e1-837a-413b-8a3a-1ae064a51abf" providerId="ADAL" clId="{36A5E52B-BE9B-4C48-8CE7-31063AEDD888}" dt="2023-07-06T21:00:42.013" v="7252" actId="1076"/>
          <ac:picMkLst>
            <pc:docMk/>
            <pc:sldMk cId="4227165284" sldId="258"/>
            <ac:picMk id="8" creationId="{F61DDA65-EC8B-80F8-C815-EE721ED01A51}"/>
          </ac:picMkLst>
        </pc:picChg>
        <pc:picChg chg="add mod">
          <ac:chgData name="Angela Iniguez" userId="a26b61e1-837a-413b-8a3a-1ae064a51abf" providerId="ADAL" clId="{36A5E52B-BE9B-4C48-8CE7-31063AEDD888}" dt="2023-07-06T17:17:12.624" v="2019" actId="1076"/>
          <ac:picMkLst>
            <pc:docMk/>
            <pc:sldMk cId="4227165284" sldId="258"/>
            <ac:picMk id="9" creationId="{E936098A-6E7E-1523-E4D6-8B6C9DEE048E}"/>
          </ac:picMkLst>
        </pc:picChg>
      </pc:sldChg>
      <pc:sldChg chg="addSp modSp mod">
        <pc:chgData name="Angela Iniguez" userId="a26b61e1-837a-413b-8a3a-1ae064a51abf" providerId="ADAL" clId="{36A5E52B-BE9B-4C48-8CE7-31063AEDD888}" dt="2023-07-06T18:19:34.200" v="3674" actId="20577"/>
        <pc:sldMkLst>
          <pc:docMk/>
          <pc:sldMk cId="454290581" sldId="259"/>
        </pc:sldMkLst>
        <pc:spChg chg="mod">
          <ac:chgData name="Angela Iniguez" userId="a26b61e1-837a-413b-8a3a-1ae064a51abf" providerId="ADAL" clId="{36A5E52B-BE9B-4C48-8CE7-31063AEDD888}" dt="2023-07-06T16:41:27.635" v="1408" actId="20577"/>
          <ac:spMkLst>
            <pc:docMk/>
            <pc:sldMk cId="454290581" sldId="259"/>
            <ac:spMk id="2" creationId="{00000000-0000-0000-0000-000000000000}"/>
          </ac:spMkLst>
        </pc:spChg>
        <pc:spChg chg="mod">
          <ac:chgData name="Angela Iniguez" userId="a26b61e1-837a-413b-8a3a-1ae064a51abf" providerId="ADAL" clId="{36A5E52B-BE9B-4C48-8CE7-31063AEDD888}" dt="2023-07-06T17:00:33.972" v="1799" actId="20577"/>
          <ac:spMkLst>
            <pc:docMk/>
            <pc:sldMk cId="454290581" sldId="259"/>
            <ac:spMk id="3" creationId="{00000000-0000-0000-0000-000000000000}"/>
          </ac:spMkLst>
        </pc:spChg>
        <pc:spChg chg="mod">
          <ac:chgData name="Angela Iniguez" userId="a26b61e1-837a-413b-8a3a-1ae064a51abf" providerId="ADAL" clId="{36A5E52B-BE9B-4C48-8CE7-31063AEDD888}" dt="2023-07-06T18:19:34.200" v="3674" actId="20577"/>
          <ac:spMkLst>
            <pc:docMk/>
            <pc:sldMk cId="454290581" sldId="259"/>
            <ac:spMk id="4" creationId="{00000000-0000-0000-0000-000000000000}"/>
          </ac:spMkLst>
        </pc:spChg>
        <pc:picChg chg="add mod">
          <ac:chgData name="Angela Iniguez" userId="a26b61e1-837a-413b-8a3a-1ae064a51abf" providerId="ADAL" clId="{36A5E52B-BE9B-4C48-8CE7-31063AEDD888}" dt="2023-07-06T17:00:40.269" v="1800" actId="1076"/>
          <ac:picMkLst>
            <pc:docMk/>
            <pc:sldMk cId="454290581" sldId="259"/>
            <ac:picMk id="6" creationId="{703936C1-A7F4-8504-1BEF-B4D07BFFC26C}"/>
          </ac:picMkLst>
        </pc:picChg>
      </pc:sldChg>
      <pc:sldChg chg="addSp modSp mod">
        <pc:chgData name="Angela Iniguez" userId="a26b61e1-837a-413b-8a3a-1ae064a51abf" providerId="ADAL" clId="{36A5E52B-BE9B-4C48-8CE7-31063AEDD888}" dt="2023-07-06T19:31:15.095" v="6268" actId="20577"/>
        <pc:sldMkLst>
          <pc:docMk/>
          <pc:sldMk cId="4051167840" sldId="260"/>
        </pc:sldMkLst>
        <pc:spChg chg="mod">
          <ac:chgData name="Angela Iniguez" userId="a26b61e1-837a-413b-8a3a-1ae064a51abf" providerId="ADAL" clId="{36A5E52B-BE9B-4C48-8CE7-31063AEDD888}" dt="2023-07-06T16:48:19.354" v="1421"/>
          <ac:spMkLst>
            <pc:docMk/>
            <pc:sldMk cId="4051167840" sldId="260"/>
            <ac:spMk id="2" creationId="{00000000-0000-0000-0000-000000000000}"/>
          </ac:spMkLst>
        </pc:spChg>
        <pc:spChg chg="mod">
          <ac:chgData name="Angela Iniguez" userId="a26b61e1-837a-413b-8a3a-1ae064a51abf" providerId="ADAL" clId="{36A5E52B-BE9B-4C48-8CE7-31063AEDD888}" dt="2023-07-06T19:29:55.070" v="6096" actId="20577"/>
          <ac:spMkLst>
            <pc:docMk/>
            <pc:sldMk cId="4051167840" sldId="260"/>
            <ac:spMk id="3" creationId="{00000000-0000-0000-0000-000000000000}"/>
          </ac:spMkLst>
        </pc:spChg>
        <pc:spChg chg="mod">
          <ac:chgData name="Angela Iniguez" userId="a26b61e1-837a-413b-8a3a-1ae064a51abf" providerId="ADAL" clId="{36A5E52B-BE9B-4C48-8CE7-31063AEDD888}" dt="2023-07-06T19:31:15.095" v="6268" actId="20577"/>
          <ac:spMkLst>
            <pc:docMk/>
            <pc:sldMk cId="4051167840" sldId="260"/>
            <ac:spMk id="4" creationId="{00000000-0000-0000-0000-000000000000}"/>
          </ac:spMkLst>
        </pc:spChg>
        <pc:picChg chg="add mod">
          <ac:chgData name="Angela Iniguez" userId="a26b61e1-837a-413b-8a3a-1ae064a51abf" providerId="ADAL" clId="{36A5E52B-BE9B-4C48-8CE7-31063AEDD888}" dt="2023-07-06T19:30:11.573" v="6101" actId="1076"/>
          <ac:picMkLst>
            <pc:docMk/>
            <pc:sldMk cId="4051167840" sldId="260"/>
            <ac:picMk id="6" creationId="{48CE64B2-D95F-C7C7-0CDC-3563B8124C92}"/>
          </ac:picMkLst>
        </pc:picChg>
      </pc:sldChg>
      <pc:sldChg chg="addSp delSp modSp mod">
        <pc:chgData name="Angela Iniguez" userId="a26b61e1-837a-413b-8a3a-1ae064a51abf" providerId="ADAL" clId="{36A5E52B-BE9B-4C48-8CE7-31063AEDD888}" dt="2023-07-06T22:59:36.416" v="8884" actId="5793"/>
        <pc:sldMkLst>
          <pc:docMk/>
          <pc:sldMk cId="2502075257" sldId="261"/>
        </pc:sldMkLst>
        <pc:spChg chg="mod">
          <ac:chgData name="Angela Iniguez" userId="a26b61e1-837a-413b-8a3a-1ae064a51abf" providerId="ADAL" clId="{36A5E52B-BE9B-4C48-8CE7-31063AEDD888}" dt="2023-07-06T19:25:05.665" v="5954" actId="403"/>
          <ac:spMkLst>
            <pc:docMk/>
            <pc:sldMk cId="2502075257" sldId="261"/>
            <ac:spMk id="2" creationId="{00000000-0000-0000-0000-000000000000}"/>
          </ac:spMkLst>
        </pc:spChg>
        <pc:spChg chg="add mod">
          <ac:chgData name="Angela Iniguez" userId="a26b61e1-837a-413b-8a3a-1ae064a51abf" providerId="ADAL" clId="{36A5E52B-BE9B-4C48-8CE7-31063AEDD888}" dt="2023-07-06T22:59:31.512" v="8883" actId="20577"/>
          <ac:spMkLst>
            <pc:docMk/>
            <pc:sldMk cId="2502075257" sldId="261"/>
            <ac:spMk id="3" creationId="{7BD59A6C-D95B-CDA6-AA67-5025959DDEDE}"/>
          </ac:spMkLst>
        </pc:spChg>
        <pc:spChg chg="add del mod">
          <ac:chgData name="Angela Iniguez" userId="a26b61e1-837a-413b-8a3a-1ae064a51abf" providerId="ADAL" clId="{36A5E52B-BE9B-4C48-8CE7-31063AEDD888}" dt="2023-07-06T17:56:19.693" v="3141" actId="21"/>
          <ac:spMkLst>
            <pc:docMk/>
            <pc:sldMk cId="2502075257" sldId="261"/>
            <ac:spMk id="6" creationId="{6441B76A-32EA-7409-A577-A982659F0308}"/>
          </ac:spMkLst>
        </pc:spChg>
        <pc:spChg chg="add del mod">
          <ac:chgData name="Angela Iniguez" userId="a26b61e1-837a-413b-8a3a-1ae064a51abf" providerId="ADAL" clId="{36A5E52B-BE9B-4C48-8CE7-31063AEDD888}" dt="2023-07-06T17:57:06.216" v="3225" actId="21"/>
          <ac:spMkLst>
            <pc:docMk/>
            <pc:sldMk cId="2502075257" sldId="261"/>
            <ac:spMk id="8" creationId="{3ACF050F-A0E2-2B90-05B7-2C07414F00F2}"/>
          </ac:spMkLst>
        </pc:spChg>
        <pc:spChg chg="mod">
          <ac:chgData name="Angela Iniguez" userId="a26b61e1-837a-413b-8a3a-1ae064a51abf" providerId="ADAL" clId="{36A5E52B-BE9B-4C48-8CE7-31063AEDD888}" dt="2023-07-06T19:24:47.361" v="5947" actId="1076"/>
          <ac:spMkLst>
            <pc:docMk/>
            <pc:sldMk cId="2502075257" sldId="261"/>
            <ac:spMk id="14" creationId="{00000000-0000-0000-0000-000000000000}"/>
          </ac:spMkLst>
        </pc:spChg>
        <pc:spChg chg="del mod">
          <ac:chgData name="Angela Iniguez" userId="a26b61e1-837a-413b-8a3a-1ae064a51abf" providerId="ADAL" clId="{36A5E52B-BE9B-4C48-8CE7-31063AEDD888}" dt="2023-07-06T17:57:03.892" v="3224" actId="21"/>
          <ac:spMkLst>
            <pc:docMk/>
            <pc:sldMk cId="2502075257" sldId="261"/>
            <ac:spMk id="15" creationId="{00000000-0000-0000-0000-000000000000}"/>
          </ac:spMkLst>
        </pc:spChg>
        <pc:spChg chg="mod">
          <ac:chgData name="Angela Iniguez" userId="a26b61e1-837a-413b-8a3a-1ae064a51abf" providerId="ADAL" clId="{36A5E52B-BE9B-4C48-8CE7-31063AEDD888}" dt="2023-07-06T19:24:56.943" v="5950" actId="1076"/>
          <ac:spMkLst>
            <pc:docMk/>
            <pc:sldMk cId="2502075257" sldId="261"/>
            <ac:spMk id="16" creationId="{00000000-0000-0000-0000-000000000000}"/>
          </ac:spMkLst>
        </pc:spChg>
        <pc:spChg chg="mod">
          <ac:chgData name="Angela Iniguez" userId="a26b61e1-837a-413b-8a3a-1ae064a51abf" providerId="ADAL" clId="{36A5E52B-BE9B-4C48-8CE7-31063AEDD888}" dt="2023-07-06T17:55:27.414" v="3126" actId="27636"/>
          <ac:spMkLst>
            <pc:docMk/>
            <pc:sldMk cId="2502075257" sldId="261"/>
            <ac:spMk id="17" creationId="{00000000-0000-0000-0000-000000000000}"/>
          </ac:spMkLst>
        </pc:spChg>
        <pc:spChg chg="del mod">
          <ac:chgData name="Angela Iniguez" userId="a26b61e1-837a-413b-8a3a-1ae064a51abf" providerId="ADAL" clId="{36A5E52B-BE9B-4C48-8CE7-31063AEDD888}" dt="2023-07-06T17:56:13.979" v="3140" actId="21"/>
          <ac:spMkLst>
            <pc:docMk/>
            <pc:sldMk cId="2502075257" sldId="261"/>
            <ac:spMk id="18" creationId="{00000000-0000-0000-0000-000000000000}"/>
          </ac:spMkLst>
        </pc:spChg>
        <pc:spChg chg="mod">
          <ac:chgData name="Angela Iniguez" userId="a26b61e1-837a-413b-8a3a-1ae064a51abf" providerId="ADAL" clId="{36A5E52B-BE9B-4C48-8CE7-31063AEDD888}" dt="2023-07-06T22:59:36.416" v="8884" actId="5793"/>
          <ac:spMkLst>
            <pc:docMk/>
            <pc:sldMk cId="2502075257" sldId="261"/>
            <ac:spMk id="19" creationId="{00000000-0000-0000-0000-000000000000}"/>
          </ac:spMkLst>
        </pc:spChg>
        <pc:picChg chg="add mod">
          <ac:chgData name="Angela Iniguez" userId="a26b61e1-837a-413b-8a3a-1ae064a51abf" providerId="ADAL" clId="{36A5E52B-BE9B-4C48-8CE7-31063AEDD888}" dt="2023-07-06T19:24:51.771" v="5949" actId="14100"/>
          <ac:picMkLst>
            <pc:docMk/>
            <pc:sldMk cId="2502075257" sldId="261"/>
            <ac:picMk id="4" creationId="{D53E13F4-F896-3298-B3BD-2EF5FC66D1B4}"/>
          </ac:picMkLst>
        </pc:picChg>
      </pc:sldChg>
      <pc:sldChg chg="addSp modSp mod">
        <pc:chgData name="Angela Iniguez" userId="a26b61e1-837a-413b-8a3a-1ae064a51abf" providerId="ADAL" clId="{36A5E52B-BE9B-4C48-8CE7-31063AEDD888}" dt="2023-07-06T19:26:43.750" v="6059" actId="1076"/>
        <pc:sldMkLst>
          <pc:docMk/>
          <pc:sldMk cId="3281483314" sldId="262"/>
        </pc:sldMkLst>
        <pc:spChg chg="mod">
          <ac:chgData name="Angela Iniguez" userId="a26b61e1-837a-413b-8a3a-1ae064a51abf" providerId="ADAL" clId="{36A5E52B-BE9B-4C48-8CE7-31063AEDD888}" dt="2023-07-06T16:48:19.354" v="1421"/>
          <ac:spMkLst>
            <pc:docMk/>
            <pc:sldMk cId="3281483314" sldId="262"/>
            <ac:spMk id="16" creationId="{00000000-0000-0000-0000-000000000000}"/>
          </ac:spMkLst>
        </pc:spChg>
        <pc:spChg chg="mod">
          <ac:chgData name="Angela Iniguez" userId="a26b61e1-837a-413b-8a3a-1ae064a51abf" providerId="ADAL" clId="{36A5E52B-BE9B-4C48-8CE7-31063AEDD888}" dt="2023-07-06T19:26:43.750" v="6059" actId="1076"/>
          <ac:spMkLst>
            <pc:docMk/>
            <pc:sldMk cId="3281483314" sldId="262"/>
            <ac:spMk id="17" creationId="{00000000-0000-0000-0000-000000000000}"/>
          </ac:spMkLst>
        </pc:spChg>
        <pc:spChg chg="mod">
          <ac:chgData name="Angela Iniguez" userId="a26b61e1-837a-413b-8a3a-1ae064a51abf" providerId="ADAL" clId="{36A5E52B-BE9B-4C48-8CE7-31063AEDD888}" dt="2023-07-06T19:26:37.402" v="6058" actId="1076"/>
          <ac:spMkLst>
            <pc:docMk/>
            <pc:sldMk cId="3281483314" sldId="262"/>
            <ac:spMk id="18" creationId="{00000000-0000-0000-0000-000000000000}"/>
          </ac:spMkLst>
        </pc:spChg>
        <pc:picChg chg="add mod">
          <ac:chgData name="Angela Iniguez" userId="a26b61e1-837a-413b-8a3a-1ae064a51abf" providerId="ADAL" clId="{36A5E52B-BE9B-4C48-8CE7-31063AEDD888}" dt="2023-07-06T19:23:43.987" v="5925" actId="1076"/>
          <ac:picMkLst>
            <pc:docMk/>
            <pc:sldMk cId="3281483314" sldId="262"/>
            <ac:picMk id="3" creationId="{FB288CFF-5830-8B99-B682-9139BAA4565B}"/>
          </ac:picMkLst>
        </pc:picChg>
      </pc:sldChg>
      <pc:sldChg chg="addSp modSp mod">
        <pc:chgData name="Angela Iniguez" userId="a26b61e1-837a-413b-8a3a-1ae064a51abf" providerId="ADAL" clId="{36A5E52B-BE9B-4C48-8CE7-31063AEDD888}" dt="2023-07-06T19:43:55.204" v="7122" actId="404"/>
        <pc:sldMkLst>
          <pc:docMk/>
          <pc:sldMk cId="2949040383" sldId="263"/>
        </pc:sldMkLst>
        <pc:spChg chg="mod">
          <ac:chgData name="Angela Iniguez" userId="a26b61e1-837a-413b-8a3a-1ae064a51abf" providerId="ADAL" clId="{36A5E52B-BE9B-4C48-8CE7-31063AEDD888}" dt="2023-07-06T16:48:19.354" v="1421"/>
          <ac:spMkLst>
            <pc:docMk/>
            <pc:sldMk cId="2949040383" sldId="263"/>
            <ac:spMk id="16" creationId="{00000000-0000-0000-0000-000000000000}"/>
          </ac:spMkLst>
        </pc:spChg>
        <pc:spChg chg="mod">
          <ac:chgData name="Angela Iniguez" userId="a26b61e1-837a-413b-8a3a-1ae064a51abf" providerId="ADAL" clId="{36A5E52B-BE9B-4C48-8CE7-31063AEDD888}" dt="2023-07-06T19:27:18.608" v="6094" actId="403"/>
          <ac:spMkLst>
            <pc:docMk/>
            <pc:sldMk cId="2949040383" sldId="263"/>
            <ac:spMk id="17" creationId="{00000000-0000-0000-0000-000000000000}"/>
          </ac:spMkLst>
        </pc:spChg>
        <pc:spChg chg="mod">
          <ac:chgData name="Angela Iniguez" userId="a26b61e1-837a-413b-8a3a-1ae064a51abf" providerId="ADAL" clId="{36A5E52B-BE9B-4C48-8CE7-31063AEDD888}" dt="2023-07-06T19:43:55.204" v="7122" actId="404"/>
          <ac:spMkLst>
            <pc:docMk/>
            <pc:sldMk cId="2949040383" sldId="263"/>
            <ac:spMk id="18" creationId="{00000000-0000-0000-0000-000000000000}"/>
          </ac:spMkLst>
        </pc:spChg>
        <pc:picChg chg="add mod">
          <ac:chgData name="Angela Iniguez" userId="a26b61e1-837a-413b-8a3a-1ae064a51abf" providerId="ADAL" clId="{36A5E52B-BE9B-4C48-8CE7-31063AEDD888}" dt="2023-07-06T19:24:22.591" v="5942" actId="1076"/>
          <ac:picMkLst>
            <pc:docMk/>
            <pc:sldMk cId="2949040383" sldId="263"/>
            <ac:picMk id="3" creationId="{C20A75D7-345B-5FB5-256B-7DBE0BDF2631}"/>
          </ac:picMkLst>
        </pc:picChg>
      </pc:sldChg>
      <pc:sldChg chg="modSp del mod">
        <pc:chgData name="Angela Iniguez" userId="a26b61e1-837a-413b-8a3a-1ae064a51abf" providerId="ADAL" clId="{36A5E52B-BE9B-4C48-8CE7-31063AEDD888}" dt="2023-07-06T19:23:19.725" v="5920" actId="2696"/>
        <pc:sldMkLst>
          <pc:docMk/>
          <pc:sldMk cId="1582983535" sldId="264"/>
        </pc:sldMkLst>
        <pc:spChg chg="mod">
          <ac:chgData name="Angela Iniguez" userId="a26b61e1-837a-413b-8a3a-1ae064a51abf" providerId="ADAL" clId="{36A5E52B-BE9B-4C48-8CE7-31063AEDD888}" dt="2023-07-06T17:23:44.367" v="2285" actId="1076"/>
          <ac:spMkLst>
            <pc:docMk/>
            <pc:sldMk cId="1582983535" sldId="264"/>
            <ac:spMk id="9" creationId="{00000000-0000-0000-0000-000000000000}"/>
          </ac:spMkLst>
        </pc:spChg>
        <pc:spChg chg="mod">
          <ac:chgData name="Angela Iniguez" userId="a26b61e1-837a-413b-8a3a-1ae064a51abf" providerId="ADAL" clId="{36A5E52B-BE9B-4C48-8CE7-31063AEDD888}" dt="2023-07-06T15:58:01.837" v="57" actId="27636"/>
          <ac:spMkLst>
            <pc:docMk/>
            <pc:sldMk cId="1582983535" sldId="264"/>
            <ac:spMk id="10" creationId="{00000000-0000-0000-0000-000000000000}"/>
          </ac:spMkLst>
        </pc:spChg>
      </pc:sldChg>
      <pc:sldChg chg="addSp delSp modSp new mod setBg delDesignElem">
        <pc:chgData name="Angela Iniguez" userId="a26b61e1-837a-413b-8a3a-1ae064a51abf" providerId="ADAL" clId="{36A5E52B-BE9B-4C48-8CE7-31063AEDD888}" dt="2023-07-06T20:48:31.600" v="7161" actId="20577"/>
        <pc:sldMkLst>
          <pc:docMk/>
          <pc:sldMk cId="1458604439" sldId="265"/>
        </pc:sldMkLst>
        <pc:spChg chg="mod">
          <ac:chgData name="Angela Iniguez" userId="a26b61e1-837a-413b-8a3a-1ae064a51abf" providerId="ADAL" clId="{36A5E52B-BE9B-4C48-8CE7-31063AEDD888}" dt="2023-07-06T16:49:15.678" v="1430" actId="1076"/>
          <ac:spMkLst>
            <pc:docMk/>
            <pc:sldMk cId="1458604439" sldId="265"/>
            <ac:spMk id="2" creationId="{B8B123E1-6775-1F2C-CCED-0079D3745F7C}"/>
          </ac:spMkLst>
        </pc:spChg>
        <pc:spChg chg="del">
          <ac:chgData name="Angela Iniguez" userId="a26b61e1-837a-413b-8a3a-1ae064a51abf" providerId="ADAL" clId="{36A5E52B-BE9B-4C48-8CE7-31063AEDD888}" dt="2023-07-06T15:57:15.226" v="43" actId="931"/>
          <ac:spMkLst>
            <pc:docMk/>
            <pc:sldMk cId="1458604439" sldId="265"/>
            <ac:spMk id="3" creationId="{CBE3DFBB-191C-5E8C-4D72-1FE14E62F8BC}"/>
          </ac:spMkLst>
        </pc:spChg>
        <pc:spChg chg="mod">
          <ac:chgData name="Angela Iniguez" userId="a26b61e1-837a-413b-8a3a-1ae064a51abf" providerId="ADAL" clId="{36A5E52B-BE9B-4C48-8CE7-31063AEDD888}" dt="2023-07-06T20:48:31.600" v="7161" actId="20577"/>
          <ac:spMkLst>
            <pc:docMk/>
            <pc:sldMk cId="1458604439" sldId="265"/>
            <ac:spMk id="4" creationId="{2CDF1B74-D904-1293-2F6D-45FBEBBB0520}"/>
          </ac:spMkLst>
        </pc:spChg>
        <pc:spChg chg="add">
          <ac:chgData name="Angela Iniguez" userId="a26b61e1-837a-413b-8a3a-1ae064a51abf" providerId="ADAL" clId="{36A5E52B-BE9B-4C48-8CE7-31063AEDD888}" dt="2023-07-06T16:48:26.916" v="1422" actId="26606"/>
          <ac:spMkLst>
            <pc:docMk/>
            <pc:sldMk cId="1458604439" sldId="265"/>
            <ac:spMk id="8" creationId="{7D379150-F6B4-45C8-BE10-6B278AD400EB}"/>
          </ac:spMkLst>
        </pc:spChg>
        <pc:spChg chg="add">
          <ac:chgData name="Angela Iniguez" userId="a26b61e1-837a-413b-8a3a-1ae064a51abf" providerId="ADAL" clId="{36A5E52B-BE9B-4C48-8CE7-31063AEDD888}" dt="2023-07-06T16:48:26.916" v="1422" actId="26606"/>
          <ac:spMkLst>
            <pc:docMk/>
            <pc:sldMk cId="1458604439" sldId="265"/>
            <ac:spMk id="9" creationId="{5FFCF544-A370-4A5D-A95F-CA6E0E7191E6}"/>
          </ac:spMkLst>
        </pc:spChg>
        <pc:spChg chg="add">
          <ac:chgData name="Angela Iniguez" userId="a26b61e1-837a-413b-8a3a-1ae064a51abf" providerId="ADAL" clId="{36A5E52B-BE9B-4C48-8CE7-31063AEDD888}" dt="2023-07-06T16:48:26.916" v="1422" actId="26606"/>
          <ac:spMkLst>
            <pc:docMk/>
            <pc:sldMk cId="1458604439" sldId="265"/>
            <ac:spMk id="12" creationId="{44CC594A-A820-450F-B363-C19201FCFEC6}"/>
          </ac:spMkLst>
        </pc:spChg>
        <pc:spChg chg="add">
          <ac:chgData name="Angela Iniguez" userId="a26b61e1-837a-413b-8a3a-1ae064a51abf" providerId="ADAL" clId="{36A5E52B-BE9B-4C48-8CE7-31063AEDD888}" dt="2023-07-06T16:48:26.916" v="1422" actId="26606"/>
          <ac:spMkLst>
            <pc:docMk/>
            <pc:sldMk cId="1458604439" sldId="265"/>
            <ac:spMk id="14" creationId="{59FAB3DA-E9ED-4574-ABCC-378BC0FF1BBC}"/>
          </ac:spMkLst>
        </pc:spChg>
        <pc:spChg chg="add del">
          <ac:chgData name="Angela Iniguez" userId="a26b61e1-837a-413b-8a3a-1ae064a51abf" providerId="ADAL" clId="{36A5E52B-BE9B-4C48-8CE7-31063AEDD888}" dt="2023-07-06T15:58:01.590" v="52"/>
          <ac:spMkLst>
            <pc:docMk/>
            <pc:sldMk cId="1458604439" sldId="265"/>
            <ac:spMk id="15" creationId="{8A610DC7-FE1B-47B9-8452-CFC389786C2D}"/>
          </ac:spMkLst>
        </pc:spChg>
        <pc:spChg chg="add">
          <ac:chgData name="Angela Iniguez" userId="a26b61e1-837a-413b-8a3a-1ae064a51abf" providerId="ADAL" clId="{36A5E52B-BE9B-4C48-8CE7-31063AEDD888}" dt="2023-07-06T16:48:26.916" v="1422" actId="26606"/>
          <ac:spMkLst>
            <pc:docMk/>
            <pc:sldMk cId="1458604439" sldId="265"/>
            <ac:spMk id="16" creationId="{53B8D6B0-55D6-48DC-86D8-FD95D5F118AB}"/>
          </ac:spMkLst>
        </pc:spChg>
        <pc:spChg chg="add del">
          <ac:chgData name="Angela Iniguez" userId="a26b61e1-837a-413b-8a3a-1ae064a51abf" providerId="ADAL" clId="{36A5E52B-BE9B-4C48-8CE7-31063AEDD888}" dt="2023-07-06T15:58:01.590" v="52"/>
          <ac:spMkLst>
            <pc:docMk/>
            <pc:sldMk cId="1458604439" sldId="265"/>
            <ac:spMk id="21" creationId="{DC9A0934-0C2C-4565-9290-A345B19BD94C}"/>
          </ac:spMkLst>
        </pc:spChg>
        <pc:spChg chg="add del">
          <ac:chgData name="Angela Iniguez" userId="a26b61e1-837a-413b-8a3a-1ae064a51abf" providerId="ADAL" clId="{36A5E52B-BE9B-4C48-8CE7-31063AEDD888}" dt="2023-07-06T15:58:01.590" v="52"/>
          <ac:spMkLst>
            <pc:docMk/>
            <pc:sldMk cId="1458604439" sldId="265"/>
            <ac:spMk id="23" creationId="{1288C528-6850-4309-8D5E-276D46744006}"/>
          </ac:spMkLst>
        </pc:spChg>
        <pc:spChg chg="add del">
          <ac:chgData name="Angela Iniguez" userId="a26b61e1-837a-413b-8a3a-1ae064a51abf" providerId="ADAL" clId="{36A5E52B-BE9B-4C48-8CE7-31063AEDD888}" dt="2023-07-06T15:58:01.590" v="52"/>
          <ac:spMkLst>
            <pc:docMk/>
            <pc:sldMk cId="1458604439" sldId="265"/>
            <ac:spMk id="25" creationId="{E83C4BF2-CE85-4725-91F5-903A0C253504}"/>
          </ac:spMkLst>
        </pc:spChg>
        <pc:spChg chg="add del">
          <ac:chgData name="Angela Iniguez" userId="a26b61e1-837a-413b-8a3a-1ae064a51abf" providerId="ADAL" clId="{36A5E52B-BE9B-4C48-8CE7-31063AEDD888}" dt="2023-07-06T15:58:01.590" v="52"/>
          <ac:spMkLst>
            <pc:docMk/>
            <pc:sldMk cId="1458604439" sldId="265"/>
            <ac:spMk id="27" creationId="{F7E85553-125B-468C-B123-443207482B3E}"/>
          </ac:spMkLst>
        </pc:spChg>
        <pc:spChg chg="add del">
          <ac:chgData name="Angela Iniguez" userId="a26b61e1-837a-413b-8a3a-1ae064a51abf" providerId="ADAL" clId="{36A5E52B-BE9B-4C48-8CE7-31063AEDD888}" dt="2023-07-06T15:58:01.590" v="52"/>
          <ac:spMkLst>
            <pc:docMk/>
            <pc:sldMk cId="1458604439" sldId="265"/>
            <ac:spMk id="29" creationId="{C1DE0CAB-0099-47AE-8A9D-F0C80866669D}"/>
          </ac:spMkLst>
        </pc:spChg>
        <pc:picChg chg="add mod ord">
          <ac:chgData name="Angela Iniguez" userId="a26b61e1-837a-413b-8a3a-1ae064a51abf" providerId="ADAL" clId="{36A5E52B-BE9B-4C48-8CE7-31063AEDD888}" dt="2023-07-06T16:48:50.574" v="1425" actId="14100"/>
          <ac:picMkLst>
            <pc:docMk/>
            <pc:sldMk cId="1458604439" sldId="265"/>
            <ac:picMk id="6" creationId="{8F14CE07-EB0A-AA8A-7E6A-A6BB2AEE2F24}"/>
          </ac:picMkLst>
        </pc:picChg>
        <pc:picChg chg="add del">
          <ac:chgData name="Angela Iniguez" userId="a26b61e1-837a-413b-8a3a-1ae064a51abf" providerId="ADAL" clId="{36A5E52B-BE9B-4C48-8CE7-31063AEDD888}" dt="2023-07-06T15:58:01.590" v="52"/>
          <ac:picMkLst>
            <pc:docMk/>
            <pc:sldMk cId="1458604439" sldId="265"/>
            <ac:picMk id="11" creationId="{C9134821-5D8B-4373-BA74-CFE9AB35A55A}"/>
          </ac:picMkLst>
        </pc:picChg>
        <pc:picChg chg="add del">
          <ac:chgData name="Angela Iniguez" userId="a26b61e1-837a-413b-8a3a-1ae064a51abf" providerId="ADAL" clId="{36A5E52B-BE9B-4C48-8CE7-31063AEDD888}" dt="2023-07-06T15:58:01.590" v="52"/>
          <ac:picMkLst>
            <pc:docMk/>
            <pc:sldMk cId="1458604439" sldId="265"/>
            <ac:picMk id="13" creationId="{5965195F-79F5-4911-907D-13CB3F534351}"/>
          </ac:picMkLst>
        </pc:picChg>
        <pc:picChg chg="add del">
          <ac:chgData name="Angela Iniguez" userId="a26b61e1-837a-413b-8a3a-1ae064a51abf" providerId="ADAL" clId="{36A5E52B-BE9B-4C48-8CE7-31063AEDD888}" dt="2023-07-06T15:58:01.590" v="52"/>
          <ac:picMkLst>
            <pc:docMk/>
            <pc:sldMk cId="1458604439" sldId="265"/>
            <ac:picMk id="17" creationId="{2742ADC1-2286-40B7-A3C6-D6C3362FA04B}"/>
          </ac:picMkLst>
        </pc:picChg>
        <pc:picChg chg="add del">
          <ac:chgData name="Angela Iniguez" userId="a26b61e1-837a-413b-8a3a-1ae064a51abf" providerId="ADAL" clId="{36A5E52B-BE9B-4C48-8CE7-31063AEDD888}" dt="2023-07-06T15:58:01.590" v="52"/>
          <ac:picMkLst>
            <pc:docMk/>
            <pc:sldMk cId="1458604439" sldId="265"/>
            <ac:picMk id="19" creationId="{C878FBDC-78F2-4D49-8DB3-1A48CA9F7FC0}"/>
          </ac:picMkLst>
        </pc:picChg>
        <pc:cxnChg chg="add">
          <ac:chgData name="Angela Iniguez" userId="a26b61e1-837a-413b-8a3a-1ae064a51abf" providerId="ADAL" clId="{36A5E52B-BE9B-4C48-8CE7-31063AEDD888}" dt="2023-07-06T16:48:26.916" v="1422" actId="26606"/>
          <ac:cxnSpMkLst>
            <pc:docMk/>
            <pc:sldMk cId="1458604439" sldId="265"/>
            <ac:cxnSpMk id="10" creationId="{6EEB3B97-A638-498B-8083-54191CE71E01}"/>
          </ac:cxnSpMkLst>
        </pc:cxnChg>
      </pc:sldChg>
      <pc:sldChg chg="addSp delSp modSp new mod">
        <pc:chgData name="Angela Iniguez" userId="a26b61e1-837a-413b-8a3a-1ae064a51abf" providerId="ADAL" clId="{36A5E52B-BE9B-4C48-8CE7-31063AEDD888}" dt="2023-07-06T16:48:19.354" v="1421"/>
        <pc:sldMkLst>
          <pc:docMk/>
          <pc:sldMk cId="2008758934" sldId="266"/>
        </pc:sldMkLst>
        <pc:spChg chg="mod">
          <ac:chgData name="Angela Iniguez" userId="a26b61e1-837a-413b-8a3a-1ae064a51abf" providerId="ADAL" clId="{36A5E52B-BE9B-4C48-8CE7-31063AEDD888}" dt="2023-07-06T16:26:08.581" v="924" actId="1076"/>
          <ac:spMkLst>
            <pc:docMk/>
            <pc:sldMk cId="2008758934" sldId="266"/>
            <ac:spMk id="2" creationId="{58E89ED7-9466-E65E-7C16-900D273272E2}"/>
          </ac:spMkLst>
        </pc:spChg>
        <pc:spChg chg="del">
          <ac:chgData name="Angela Iniguez" userId="a26b61e1-837a-413b-8a3a-1ae064a51abf" providerId="ADAL" clId="{36A5E52B-BE9B-4C48-8CE7-31063AEDD888}" dt="2023-07-06T16:08:36.121" v="206" actId="931"/>
          <ac:spMkLst>
            <pc:docMk/>
            <pc:sldMk cId="2008758934" sldId="266"/>
            <ac:spMk id="3" creationId="{84D5DC58-00E8-D8FF-82DF-1921B01B0F49}"/>
          </ac:spMkLst>
        </pc:spChg>
        <pc:spChg chg="mod">
          <ac:chgData name="Angela Iniguez" userId="a26b61e1-837a-413b-8a3a-1ae064a51abf" providerId="ADAL" clId="{36A5E52B-BE9B-4C48-8CE7-31063AEDD888}" dt="2023-07-06T16:48:19.354" v="1421"/>
          <ac:spMkLst>
            <pc:docMk/>
            <pc:sldMk cId="2008758934" sldId="266"/>
            <ac:spMk id="4" creationId="{2729551E-C219-4450-06D1-830A7175AAFF}"/>
          </ac:spMkLst>
        </pc:spChg>
        <pc:spChg chg="add mod">
          <ac:chgData name="Angela Iniguez" userId="a26b61e1-837a-413b-8a3a-1ae064a51abf" providerId="ADAL" clId="{36A5E52B-BE9B-4C48-8CE7-31063AEDD888}" dt="2023-07-06T16:15:34.824" v="699" actId="12"/>
          <ac:spMkLst>
            <pc:docMk/>
            <pc:sldMk cId="2008758934" sldId="266"/>
            <ac:spMk id="9" creationId="{31D6C29D-0BB4-991F-92CF-2E7D041FEEB2}"/>
          </ac:spMkLst>
        </pc:spChg>
        <pc:picChg chg="add mod">
          <ac:chgData name="Angela Iniguez" userId="a26b61e1-837a-413b-8a3a-1ae064a51abf" providerId="ADAL" clId="{36A5E52B-BE9B-4C48-8CE7-31063AEDD888}" dt="2023-07-06T16:12:03.984" v="466" actId="1076"/>
          <ac:picMkLst>
            <pc:docMk/>
            <pc:sldMk cId="2008758934" sldId="266"/>
            <ac:picMk id="6" creationId="{E264E4FB-4066-97F9-FF73-864966693065}"/>
          </ac:picMkLst>
        </pc:picChg>
        <pc:picChg chg="add mod">
          <ac:chgData name="Angela Iniguez" userId="a26b61e1-837a-413b-8a3a-1ae064a51abf" providerId="ADAL" clId="{36A5E52B-BE9B-4C48-8CE7-31063AEDD888}" dt="2023-07-06T16:14:59.928" v="693" actId="1076"/>
          <ac:picMkLst>
            <pc:docMk/>
            <pc:sldMk cId="2008758934" sldId="266"/>
            <ac:picMk id="8" creationId="{93FE98E0-B915-1DF2-F99E-0832082D4142}"/>
          </ac:picMkLst>
        </pc:picChg>
      </pc:sldChg>
      <pc:sldChg chg="addSp delSp modSp new mod">
        <pc:chgData name="Angela Iniguez" userId="a26b61e1-837a-413b-8a3a-1ae064a51abf" providerId="ADAL" clId="{36A5E52B-BE9B-4C48-8CE7-31063AEDD888}" dt="2023-07-06T16:26:00.867" v="922" actId="1076"/>
        <pc:sldMkLst>
          <pc:docMk/>
          <pc:sldMk cId="1635134586" sldId="267"/>
        </pc:sldMkLst>
        <pc:spChg chg="mod">
          <ac:chgData name="Angela Iniguez" userId="a26b61e1-837a-413b-8a3a-1ae064a51abf" providerId="ADAL" clId="{36A5E52B-BE9B-4C48-8CE7-31063AEDD888}" dt="2023-07-06T16:26:00.867" v="922" actId="1076"/>
          <ac:spMkLst>
            <pc:docMk/>
            <pc:sldMk cId="1635134586" sldId="267"/>
            <ac:spMk id="2" creationId="{58ABC6C2-3093-07E4-B808-C25755972FC7}"/>
          </ac:spMkLst>
        </pc:spChg>
        <pc:spChg chg="del">
          <ac:chgData name="Angela Iniguez" userId="a26b61e1-837a-413b-8a3a-1ae064a51abf" providerId="ADAL" clId="{36A5E52B-BE9B-4C48-8CE7-31063AEDD888}" dt="2023-07-06T16:17:26.523" v="700" actId="931"/>
          <ac:spMkLst>
            <pc:docMk/>
            <pc:sldMk cId="1635134586" sldId="267"/>
            <ac:spMk id="3" creationId="{BB4241E9-3AE6-945A-13C0-FA2E27DF609C}"/>
          </ac:spMkLst>
        </pc:spChg>
        <pc:spChg chg="mod">
          <ac:chgData name="Angela Iniguez" userId="a26b61e1-837a-413b-8a3a-1ae064a51abf" providerId="ADAL" clId="{36A5E52B-BE9B-4C48-8CE7-31063AEDD888}" dt="2023-07-06T16:19:08.321" v="770" actId="27636"/>
          <ac:spMkLst>
            <pc:docMk/>
            <pc:sldMk cId="1635134586" sldId="267"/>
            <ac:spMk id="4" creationId="{B834DCA0-0930-A233-6EDA-B020C88F38ED}"/>
          </ac:spMkLst>
        </pc:spChg>
        <pc:picChg chg="add mod">
          <ac:chgData name="Angela Iniguez" userId="a26b61e1-837a-413b-8a3a-1ae064a51abf" providerId="ADAL" clId="{36A5E52B-BE9B-4C48-8CE7-31063AEDD888}" dt="2023-07-06T16:17:33.657" v="704" actId="1076"/>
          <ac:picMkLst>
            <pc:docMk/>
            <pc:sldMk cId="1635134586" sldId="267"/>
            <ac:picMk id="6" creationId="{376D34D7-10A3-BE5B-5153-98520360E086}"/>
          </ac:picMkLst>
        </pc:picChg>
        <pc:picChg chg="add mod">
          <ac:chgData name="Angela Iniguez" userId="a26b61e1-837a-413b-8a3a-1ae064a51abf" providerId="ADAL" clId="{36A5E52B-BE9B-4C48-8CE7-31063AEDD888}" dt="2023-07-06T16:25:05.764" v="914" actId="1076"/>
          <ac:picMkLst>
            <pc:docMk/>
            <pc:sldMk cId="1635134586" sldId="267"/>
            <ac:picMk id="8" creationId="{4E44EC57-49F3-573C-307D-8D88F2D86EC3}"/>
          </ac:picMkLst>
        </pc:picChg>
      </pc:sldChg>
      <pc:sldChg chg="addSp delSp modSp new mod">
        <pc:chgData name="Angela Iniguez" userId="a26b61e1-837a-413b-8a3a-1ae064a51abf" providerId="ADAL" clId="{36A5E52B-BE9B-4C48-8CE7-31063AEDD888}" dt="2023-07-06T16:58:54.857" v="1763" actId="1076"/>
        <pc:sldMkLst>
          <pc:docMk/>
          <pc:sldMk cId="1475016907" sldId="268"/>
        </pc:sldMkLst>
        <pc:spChg chg="mod">
          <ac:chgData name="Angela Iniguez" userId="a26b61e1-837a-413b-8a3a-1ae064a51abf" providerId="ADAL" clId="{36A5E52B-BE9B-4C48-8CE7-31063AEDD888}" dt="2023-07-06T16:53:02.163" v="1541" actId="1076"/>
          <ac:spMkLst>
            <pc:docMk/>
            <pc:sldMk cId="1475016907" sldId="268"/>
            <ac:spMk id="2" creationId="{A6ECD7A0-A842-3A81-D33A-7F412464DE2B}"/>
          </ac:spMkLst>
        </pc:spChg>
        <pc:spChg chg="del mod">
          <ac:chgData name="Angela Iniguez" userId="a26b61e1-837a-413b-8a3a-1ae064a51abf" providerId="ADAL" clId="{36A5E52B-BE9B-4C48-8CE7-31063AEDD888}" dt="2023-07-06T16:50:53.832" v="1431" actId="931"/>
          <ac:spMkLst>
            <pc:docMk/>
            <pc:sldMk cId="1475016907" sldId="268"/>
            <ac:spMk id="3" creationId="{BCA20FEF-1D3E-7D13-A1FA-DC89BB108B60}"/>
          </ac:spMkLst>
        </pc:spChg>
        <pc:spChg chg="mod">
          <ac:chgData name="Angela Iniguez" userId="a26b61e1-837a-413b-8a3a-1ae064a51abf" providerId="ADAL" clId="{36A5E52B-BE9B-4C48-8CE7-31063AEDD888}" dt="2023-07-06T16:58:45.139" v="1761" actId="1076"/>
          <ac:spMkLst>
            <pc:docMk/>
            <pc:sldMk cId="1475016907" sldId="268"/>
            <ac:spMk id="4" creationId="{41EA7CD0-5372-2FB7-7319-1D3F7A0A449F}"/>
          </ac:spMkLst>
        </pc:spChg>
        <pc:picChg chg="add mod">
          <ac:chgData name="Angela Iniguez" userId="a26b61e1-837a-413b-8a3a-1ae064a51abf" providerId="ADAL" clId="{36A5E52B-BE9B-4C48-8CE7-31063AEDD888}" dt="2023-07-06T16:54:15.152" v="1547" actId="1076"/>
          <ac:picMkLst>
            <pc:docMk/>
            <pc:sldMk cId="1475016907" sldId="268"/>
            <ac:picMk id="6" creationId="{16845CCC-C1F4-AF51-15C9-DA4C6E1BB462}"/>
          </ac:picMkLst>
        </pc:picChg>
        <pc:picChg chg="add mod">
          <ac:chgData name="Angela Iniguez" userId="a26b61e1-837a-413b-8a3a-1ae064a51abf" providerId="ADAL" clId="{36A5E52B-BE9B-4C48-8CE7-31063AEDD888}" dt="2023-07-06T16:58:42.301" v="1760" actId="1076"/>
          <ac:picMkLst>
            <pc:docMk/>
            <pc:sldMk cId="1475016907" sldId="268"/>
            <ac:picMk id="8" creationId="{F7561B20-1974-74CD-136F-F893E89FA690}"/>
          </ac:picMkLst>
        </pc:picChg>
        <pc:picChg chg="add mod">
          <ac:chgData name="Angela Iniguez" userId="a26b61e1-837a-413b-8a3a-1ae064a51abf" providerId="ADAL" clId="{36A5E52B-BE9B-4C48-8CE7-31063AEDD888}" dt="2023-07-06T16:58:54.857" v="1763" actId="1076"/>
          <ac:picMkLst>
            <pc:docMk/>
            <pc:sldMk cId="1475016907" sldId="268"/>
            <ac:picMk id="10" creationId="{ACD0EEFF-F309-8EE3-BC75-65B7EABCA680}"/>
          </ac:picMkLst>
        </pc:picChg>
      </pc:sldChg>
      <pc:sldChg chg="addSp delSp modSp new mod setBg">
        <pc:chgData name="Angela Iniguez" userId="a26b61e1-837a-413b-8a3a-1ae064a51abf" providerId="ADAL" clId="{36A5E52B-BE9B-4C48-8CE7-31063AEDD888}" dt="2023-07-06T17:07:43.763" v="1897" actId="1076"/>
        <pc:sldMkLst>
          <pc:docMk/>
          <pc:sldMk cId="642247646" sldId="269"/>
        </pc:sldMkLst>
        <pc:spChg chg="mod">
          <ac:chgData name="Angela Iniguez" userId="a26b61e1-837a-413b-8a3a-1ae064a51abf" providerId="ADAL" clId="{36A5E52B-BE9B-4C48-8CE7-31063AEDD888}" dt="2023-07-06T17:07:28.964" v="1892" actId="27636"/>
          <ac:spMkLst>
            <pc:docMk/>
            <pc:sldMk cId="642247646" sldId="269"/>
            <ac:spMk id="2" creationId="{AB2E106B-8AF0-1716-F943-97FA6E4F398C}"/>
          </ac:spMkLst>
        </pc:spChg>
        <pc:spChg chg="del">
          <ac:chgData name="Angela Iniguez" userId="a26b61e1-837a-413b-8a3a-1ae064a51abf" providerId="ADAL" clId="{36A5E52B-BE9B-4C48-8CE7-31063AEDD888}" dt="2023-07-06T17:02:15.822" v="1857" actId="931"/>
          <ac:spMkLst>
            <pc:docMk/>
            <pc:sldMk cId="642247646" sldId="269"/>
            <ac:spMk id="3" creationId="{5400B0F1-84C2-9EA4-B3AC-196AC5A6ED44}"/>
          </ac:spMkLst>
        </pc:spChg>
        <pc:spChg chg="del mod">
          <ac:chgData name="Angela Iniguez" userId="a26b61e1-837a-413b-8a3a-1ae064a51abf" providerId="ADAL" clId="{36A5E52B-BE9B-4C48-8CE7-31063AEDD888}" dt="2023-07-06T17:05:59.519" v="1886" actId="21"/>
          <ac:spMkLst>
            <pc:docMk/>
            <pc:sldMk cId="642247646" sldId="269"/>
            <ac:spMk id="4" creationId="{2FFE506C-2DD1-7532-10D8-1AFFBFD39335}"/>
          </ac:spMkLst>
        </pc:spChg>
        <pc:spChg chg="add del">
          <ac:chgData name="Angela Iniguez" userId="a26b61e1-837a-413b-8a3a-1ae064a51abf" providerId="ADAL" clId="{36A5E52B-BE9B-4C48-8CE7-31063AEDD888}" dt="2023-07-06T17:04:15.556" v="1872" actId="26606"/>
          <ac:spMkLst>
            <pc:docMk/>
            <pc:sldMk cId="642247646" sldId="269"/>
            <ac:spMk id="13" creationId="{7C2DC10F-CD76-43DC-9E0B-CB291F740C0F}"/>
          </ac:spMkLst>
        </pc:spChg>
        <pc:spChg chg="add del">
          <ac:chgData name="Angela Iniguez" userId="a26b61e1-837a-413b-8a3a-1ae064a51abf" providerId="ADAL" clId="{36A5E52B-BE9B-4C48-8CE7-31063AEDD888}" dt="2023-07-06T17:04:15.556" v="1872" actId="26606"/>
          <ac:spMkLst>
            <pc:docMk/>
            <pc:sldMk cId="642247646" sldId="269"/>
            <ac:spMk id="15" creationId="{1C18170A-08B7-4230-A012-B24C20E39391}"/>
          </ac:spMkLst>
        </pc:spChg>
        <pc:spChg chg="add del">
          <ac:chgData name="Angela Iniguez" userId="a26b61e1-837a-413b-8a3a-1ae064a51abf" providerId="ADAL" clId="{36A5E52B-BE9B-4C48-8CE7-31063AEDD888}" dt="2023-07-06T17:04:15.556" v="1872" actId="26606"/>
          <ac:spMkLst>
            <pc:docMk/>
            <pc:sldMk cId="642247646" sldId="269"/>
            <ac:spMk id="19" creationId="{90F35747-2822-4D06-BE10-CD33AC6B09C1}"/>
          </ac:spMkLst>
        </pc:spChg>
        <pc:spChg chg="add del">
          <ac:chgData name="Angela Iniguez" userId="a26b61e1-837a-413b-8a3a-1ae064a51abf" providerId="ADAL" clId="{36A5E52B-BE9B-4C48-8CE7-31063AEDD888}" dt="2023-07-06T17:04:15.556" v="1872" actId="26606"/>
          <ac:spMkLst>
            <pc:docMk/>
            <pc:sldMk cId="642247646" sldId="269"/>
            <ac:spMk id="21" creationId="{CC2C4466-5B1B-4361-B9D9-39ED9A8A3481}"/>
          </ac:spMkLst>
        </pc:spChg>
        <pc:spChg chg="add del">
          <ac:chgData name="Angela Iniguez" userId="a26b61e1-837a-413b-8a3a-1ae064a51abf" providerId="ADAL" clId="{36A5E52B-BE9B-4C48-8CE7-31063AEDD888}" dt="2023-07-06T17:04:15.556" v="1872" actId="26606"/>
          <ac:spMkLst>
            <pc:docMk/>
            <pc:sldMk cId="642247646" sldId="269"/>
            <ac:spMk id="23" creationId="{FD745DAE-5A8A-44FA-937C-CD65CF7AE696}"/>
          </ac:spMkLst>
        </pc:spChg>
        <pc:spChg chg="add del">
          <ac:chgData name="Angela Iniguez" userId="a26b61e1-837a-413b-8a3a-1ae064a51abf" providerId="ADAL" clId="{36A5E52B-BE9B-4C48-8CE7-31063AEDD888}" dt="2023-07-06T17:04:15.556" v="1872" actId="26606"/>
          <ac:spMkLst>
            <pc:docMk/>
            <pc:sldMk cId="642247646" sldId="269"/>
            <ac:spMk id="25" creationId="{67696AA1-B1DD-4C75-9AC1-69EE9F65FF96}"/>
          </ac:spMkLst>
        </pc:spChg>
        <pc:spChg chg="add del">
          <ac:chgData name="Angela Iniguez" userId="a26b61e1-837a-413b-8a3a-1ae064a51abf" providerId="ADAL" clId="{36A5E52B-BE9B-4C48-8CE7-31063AEDD888}" dt="2023-07-06T17:04:26.862" v="1874" actId="26606"/>
          <ac:spMkLst>
            <pc:docMk/>
            <pc:sldMk cId="642247646" sldId="269"/>
            <ac:spMk id="27" creationId="{B7D21A87-2874-4438-84BA-E02F7C632784}"/>
          </ac:spMkLst>
        </pc:spChg>
        <pc:spChg chg="add del">
          <ac:chgData name="Angela Iniguez" userId="a26b61e1-837a-413b-8a3a-1ae064a51abf" providerId="ADAL" clId="{36A5E52B-BE9B-4C48-8CE7-31063AEDD888}" dt="2023-07-06T17:04:26.862" v="1874" actId="26606"/>
          <ac:spMkLst>
            <pc:docMk/>
            <pc:sldMk cId="642247646" sldId="269"/>
            <ac:spMk id="28" creationId="{7C2DC10F-CD76-43DC-9E0B-CB291F740C0F}"/>
          </ac:spMkLst>
        </pc:spChg>
        <pc:spChg chg="add del">
          <ac:chgData name="Angela Iniguez" userId="a26b61e1-837a-413b-8a3a-1ae064a51abf" providerId="ADAL" clId="{36A5E52B-BE9B-4C48-8CE7-31063AEDD888}" dt="2023-07-06T17:04:26.862" v="1874" actId="26606"/>
          <ac:spMkLst>
            <pc:docMk/>
            <pc:sldMk cId="642247646" sldId="269"/>
            <ac:spMk id="29" creationId="{0B0A69F5-520C-404C-9614-071AAE13870F}"/>
          </ac:spMkLst>
        </pc:spChg>
        <pc:spChg chg="add del">
          <ac:chgData name="Angela Iniguez" userId="a26b61e1-837a-413b-8a3a-1ae064a51abf" providerId="ADAL" clId="{36A5E52B-BE9B-4C48-8CE7-31063AEDD888}" dt="2023-07-06T17:04:26.862" v="1874" actId="26606"/>
          <ac:spMkLst>
            <pc:docMk/>
            <pc:sldMk cId="642247646" sldId="269"/>
            <ac:spMk id="30" creationId="{1C18170A-08B7-4230-A012-B24C20E39391}"/>
          </ac:spMkLst>
        </pc:spChg>
        <pc:spChg chg="add del">
          <ac:chgData name="Angela Iniguez" userId="a26b61e1-837a-413b-8a3a-1ae064a51abf" providerId="ADAL" clId="{36A5E52B-BE9B-4C48-8CE7-31063AEDD888}" dt="2023-07-06T17:04:26.862" v="1874" actId="26606"/>
          <ac:spMkLst>
            <pc:docMk/>
            <pc:sldMk cId="642247646" sldId="269"/>
            <ac:spMk id="31" creationId="{54D683B1-E7B7-4AF5-8BF1-00757F13FBE1}"/>
          </ac:spMkLst>
        </pc:spChg>
        <pc:spChg chg="add del">
          <ac:chgData name="Angela Iniguez" userId="a26b61e1-837a-413b-8a3a-1ae064a51abf" providerId="ADAL" clId="{36A5E52B-BE9B-4C48-8CE7-31063AEDD888}" dt="2023-07-06T17:04:26.862" v="1874" actId="26606"/>
          <ac:spMkLst>
            <pc:docMk/>
            <pc:sldMk cId="642247646" sldId="269"/>
            <ac:spMk id="33" creationId="{7B07ECB0-AC96-4F4F-AB0C-44EA1353CE09}"/>
          </ac:spMkLst>
        </pc:spChg>
        <pc:spChg chg="add del">
          <ac:chgData name="Angela Iniguez" userId="a26b61e1-837a-413b-8a3a-1ae064a51abf" providerId="ADAL" clId="{36A5E52B-BE9B-4C48-8CE7-31063AEDD888}" dt="2023-07-06T17:04:26.862" v="1874" actId="26606"/>
          <ac:spMkLst>
            <pc:docMk/>
            <pc:sldMk cId="642247646" sldId="269"/>
            <ac:spMk id="34" creationId="{4CFCD50F-4BF3-4733-BD42-5567080A7017}"/>
          </ac:spMkLst>
        </pc:spChg>
        <pc:spChg chg="add del">
          <ac:chgData name="Angela Iniguez" userId="a26b61e1-837a-413b-8a3a-1ae064a51abf" providerId="ADAL" clId="{36A5E52B-BE9B-4C48-8CE7-31063AEDD888}" dt="2023-07-06T17:04:26.862" v="1874" actId="26606"/>
          <ac:spMkLst>
            <pc:docMk/>
            <pc:sldMk cId="642247646" sldId="269"/>
            <ac:spMk id="35" creationId="{97C2466A-2320-4205-BDC2-056CD8BC2C53}"/>
          </ac:spMkLst>
        </pc:spChg>
        <pc:spChg chg="add del">
          <ac:chgData name="Angela Iniguez" userId="a26b61e1-837a-413b-8a3a-1ae064a51abf" providerId="ADAL" clId="{36A5E52B-BE9B-4C48-8CE7-31063AEDD888}" dt="2023-07-06T17:04:26.862" v="1874" actId="26606"/>
          <ac:spMkLst>
            <pc:docMk/>
            <pc:sldMk cId="642247646" sldId="269"/>
            <ac:spMk id="36" creationId="{C24F77B6-3AFC-4981-A39A-15994073E10F}"/>
          </ac:spMkLst>
        </pc:spChg>
        <pc:spChg chg="add del">
          <ac:chgData name="Angela Iniguez" userId="a26b61e1-837a-413b-8a3a-1ae064a51abf" providerId="ADAL" clId="{36A5E52B-BE9B-4C48-8CE7-31063AEDD888}" dt="2023-07-06T17:04:29.296" v="1876" actId="26606"/>
          <ac:spMkLst>
            <pc:docMk/>
            <pc:sldMk cId="642247646" sldId="269"/>
            <ac:spMk id="39" creationId="{796CD800-C8BF-41B5-983A-3B3D95FA99E5}"/>
          </ac:spMkLst>
        </pc:spChg>
        <pc:spChg chg="add del">
          <ac:chgData name="Angela Iniguez" userId="a26b61e1-837a-413b-8a3a-1ae064a51abf" providerId="ADAL" clId="{36A5E52B-BE9B-4C48-8CE7-31063AEDD888}" dt="2023-07-06T17:04:29.296" v="1876" actId="26606"/>
          <ac:spMkLst>
            <pc:docMk/>
            <pc:sldMk cId="642247646" sldId="269"/>
            <ac:spMk id="40" creationId="{ED36A27B-61AE-4AA1-8BD6-7310E072D89D}"/>
          </ac:spMkLst>
        </pc:spChg>
        <pc:spChg chg="add del">
          <ac:chgData name="Angela Iniguez" userId="a26b61e1-837a-413b-8a3a-1ae064a51abf" providerId="ADAL" clId="{36A5E52B-BE9B-4C48-8CE7-31063AEDD888}" dt="2023-07-06T17:04:29.296" v="1876" actId="26606"/>
          <ac:spMkLst>
            <pc:docMk/>
            <pc:sldMk cId="642247646" sldId="269"/>
            <ac:spMk id="42" creationId="{7396DECB-DE04-41CF-B456-C7290874E215}"/>
          </ac:spMkLst>
        </pc:spChg>
        <pc:spChg chg="add del">
          <ac:chgData name="Angela Iniguez" userId="a26b61e1-837a-413b-8a3a-1ae064a51abf" providerId="ADAL" clId="{36A5E52B-BE9B-4C48-8CE7-31063AEDD888}" dt="2023-07-06T17:04:29.296" v="1876" actId="26606"/>
          <ac:spMkLst>
            <pc:docMk/>
            <pc:sldMk cId="642247646" sldId="269"/>
            <ac:spMk id="43" creationId="{5D902A0F-73D9-4E23-AB4A-4B4C78938507}"/>
          </ac:spMkLst>
        </pc:spChg>
        <pc:spChg chg="add del">
          <ac:chgData name="Angela Iniguez" userId="a26b61e1-837a-413b-8a3a-1ae064a51abf" providerId="ADAL" clId="{36A5E52B-BE9B-4C48-8CE7-31063AEDD888}" dt="2023-07-06T17:04:29.296" v="1876" actId="26606"/>
          <ac:spMkLst>
            <pc:docMk/>
            <pc:sldMk cId="642247646" sldId="269"/>
            <ac:spMk id="44" creationId="{8768613A-4BA5-42A5-859E-34B7D608AC7A}"/>
          </ac:spMkLst>
        </pc:spChg>
        <pc:spChg chg="add del">
          <ac:chgData name="Angela Iniguez" userId="a26b61e1-837a-413b-8a3a-1ae064a51abf" providerId="ADAL" clId="{36A5E52B-BE9B-4C48-8CE7-31063AEDD888}" dt="2023-07-06T17:04:31.397" v="1878" actId="26606"/>
          <ac:spMkLst>
            <pc:docMk/>
            <pc:sldMk cId="642247646" sldId="269"/>
            <ac:spMk id="46" creationId="{7C2DC10F-CD76-43DC-9E0B-CB291F740C0F}"/>
          </ac:spMkLst>
        </pc:spChg>
        <pc:spChg chg="add del">
          <ac:chgData name="Angela Iniguez" userId="a26b61e1-837a-413b-8a3a-1ae064a51abf" providerId="ADAL" clId="{36A5E52B-BE9B-4C48-8CE7-31063AEDD888}" dt="2023-07-06T17:04:31.397" v="1878" actId="26606"/>
          <ac:spMkLst>
            <pc:docMk/>
            <pc:sldMk cId="642247646" sldId="269"/>
            <ac:spMk id="47" creationId="{1C18170A-08B7-4230-A012-B24C20E39391}"/>
          </ac:spMkLst>
        </pc:spChg>
        <pc:spChg chg="add del">
          <ac:chgData name="Angela Iniguez" userId="a26b61e1-837a-413b-8a3a-1ae064a51abf" providerId="ADAL" clId="{36A5E52B-BE9B-4C48-8CE7-31063AEDD888}" dt="2023-07-06T17:04:31.397" v="1878" actId="26606"/>
          <ac:spMkLst>
            <pc:docMk/>
            <pc:sldMk cId="642247646" sldId="269"/>
            <ac:spMk id="49" creationId="{E5958DBC-F4DA-42A8-8C52-860179790ECD}"/>
          </ac:spMkLst>
        </pc:spChg>
        <pc:spChg chg="add del">
          <ac:chgData name="Angela Iniguez" userId="a26b61e1-837a-413b-8a3a-1ae064a51abf" providerId="ADAL" clId="{36A5E52B-BE9B-4C48-8CE7-31063AEDD888}" dt="2023-07-06T17:04:31.397" v="1878" actId="26606"/>
          <ac:spMkLst>
            <pc:docMk/>
            <pc:sldMk cId="642247646" sldId="269"/>
            <ac:spMk id="51" creationId="{51DDD252-D7C8-4CE5-9C61-D60D722BC217}"/>
          </ac:spMkLst>
        </pc:spChg>
        <pc:spChg chg="add del">
          <ac:chgData name="Angela Iniguez" userId="a26b61e1-837a-413b-8a3a-1ae064a51abf" providerId="ADAL" clId="{36A5E52B-BE9B-4C48-8CE7-31063AEDD888}" dt="2023-07-06T17:04:31.397" v="1878" actId="26606"/>
          <ac:spMkLst>
            <pc:docMk/>
            <pc:sldMk cId="642247646" sldId="269"/>
            <ac:spMk id="52" creationId="{2FBD75F5-C49C-4F6A-8D43-7A5939C23307}"/>
          </ac:spMkLst>
        </pc:spChg>
        <pc:spChg chg="add del">
          <ac:chgData name="Angela Iniguez" userId="a26b61e1-837a-413b-8a3a-1ae064a51abf" providerId="ADAL" clId="{36A5E52B-BE9B-4C48-8CE7-31063AEDD888}" dt="2023-07-06T17:04:33.428" v="1880" actId="26606"/>
          <ac:spMkLst>
            <pc:docMk/>
            <pc:sldMk cId="642247646" sldId="269"/>
            <ac:spMk id="54" creationId="{7C2DC10F-CD76-43DC-9E0B-CB291F740C0F}"/>
          </ac:spMkLst>
        </pc:spChg>
        <pc:spChg chg="add del">
          <ac:chgData name="Angela Iniguez" userId="a26b61e1-837a-413b-8a3a-1ae064a51abf" providerId="ADAL" clId="{36A5E52B-BE9B-4C48-8CE7-31063AEDD888}" dt="2023-07-06T17:04:33.428" v="1880" actId="26606"/>
          <ac:spMkLst>
            <pc:docMk/>
            <pc:sldMk cId="642247646" sldId="269"/>
            <ac:spMk id="55" creationId="{1C18170A-08B7-4230-A012-B24C20E39391}"/>
          </ac:spMkLst>
        </pc:spChg>
        <pc:spChg chg="add del">
          <ac:chgData name="Angela Iniguez" userId="a26b61e1-837a-413b-8a3a-1ae064a51abf" providerId="ADAL" clId="{36A5E52B-BE9B-4C48-8CE7-31063AEDD888}" dt="2023-07-06T17:04:33.428" v="1880" actId="26606"/>
          <ac:spMkLst>
            <pc:docMk/>
            <pc:sldMk cId="642247646" sldId="269"/>
            <ac:spMk id="57" creationId="{C3F32490-CF6A-459E-BBFE-90557857A1B4}"/>
          </ac:spMkLst>
        </pc:spChg>
        <pc:spChg chg="add del">
          <ac:chgData name="Angela Iniguez" userId="a26b61e1-837a-413b-8a3a-1ae064a51abf" providerId="ADAL" clId="{36A5E52B-BE9B-4C48-8CE7-31063AEDD888}" dt="2023-07-06T17:04:33.428" v="1880" actId="26606"/>
          <ac:spMkLst>
            <pc:docMk/>
            <pc:sldMk cId="642247646" sldId="269"/>
            <ac:spMk id="58" creationId="{3489CAE3-3AE0-4268-81CA-A98516EAD013}"/>
          </ac:spMkLst>
        </pc:spChg>
        <pc:spChg chg="add del">
          <ac:chgData name="Angela Iniguez" userId="a26b61e1-837a-413b-8a3a-1ae064a51abf" providerId="ADAL" clId="{36A5E52B-BE9B-4C48-8CE7-31063AEDD888}" dt="2023-07-06T17:04:33.428" v="1880" actId="26606"/>
          <ac:spMkLst>
            <pc:docMk/>
            <pc:sldMk cId="642247646" sldId="269"/>
            <ac:spMk id="59" creationId="{852BC338-7802-42D3-85C9-B665508F4282}"/>
          </ac:spMkLst>
        </pc:spChg>
        <pc:spChg chg="add del">
          <ac:chgData name="Angela Iniguez" userId="a26b61e1-837a-413b-8a3a-1ae064a51abf" providerId="ADAL" clId="{36A5E52B-BE9B-4C48-8CE7-31063AEDD888}" dt="2023-07-06T17:04:33.428" v="1880" actId="26606"/>
          <ac:spMkLst>
            <pc:docMk/>
            <pc:sldMk cId="642247646" sldId="269"/>
            <ac:spMk id="60" creationId="{FC2AD4A0-4FAA-4F52-A315-4224B27BE052}"/>
          </ac:spMkLst>
        </pc:spChg>
        <pc:spChg chg="add del">
          <ac:chgData name="Angela Iniguez" userId="a26b61e1-837a-413b-8a3a-1ae064a51abf" providerId="ADAL" clId="{36A5E52B-BE9B-4C48-8CE7-31063AEDD888}" dt="2023-07-06T17:04:33.428" v="1880" actId="26606"/>
          <ac:spMkLst>
            <pc:docMk/>
            <pc:sldMk cId="642247646" sldId="269"/>
            <ac:spMk id="62" creationId="{8A4EEE51-0307-4CE8-813E-AE3BCEBA2442}"/>
          </ac:spMkLst>
        </pc:spChg>
        <pc:spChg chg="add del">
          <ac:chgData name="Angela Iniguez" userId="a26b61e1-837a-413b-8a3a-1ae064a51abf" providerId="ADAL" clId="{36A5E52B-BE9B-4C48-8CE7-31063AEDD888}" dt="2023-07-06T17:04:33.428" v="1880" actId="26606"/>
          <ac:spMkLst>
            <pc:docMk/>
            <pc:sldMk cId="642247646" sldId="269"/>
            <ac:spMk id="63" creationId="{E9D9FBD3-6E57-4B12-A90A-386ED8F084F0}"/>
          </ac:spMkLst>
        </pc:spChg>
        <pc:spChg chg="add del">
          <ac:chgData name="Angela Iniguez" userId="a26b61e1-837a-413b-8a3a-1ae064a51abf" providerId="ADAL" clId="{36A5E52B-BE9B-4C48-8CE7-31063AEDD888}" dt="2023-07-06T17:04:33.428" v="1880" actId="26606"/>
          <ac:spMkLst>
            <pc:docMk/>
            <pc:sldMk cId="642247646" sldId="269"/>
            <ac:spMk id="64" creationId="{25621158-452E-4C14-8946-B331F0D1C38F}"/>
          </ac:spMkLst>
        </pc:spChg>
        <pc:spChg chg="add del">
          <ac:chgData name="Angela Iniguez" userId="a26b61e1-837a-413b-8a3a-1ae064a51abf" providerId="ADAL" clId="{36A5E52B-BE9B-4C48-8CE7-31063AEDD888}" dt="2023-07-06T17:04:33.428" v="1880" actId="26606"/>
          <ac:spMkLst>
            <pc:docMk/>
            <pc:sldMk cId="642247646" sldId="269"/>
            <ac:spMk id="65" creationId="{055BE0DD-04F0-42E3-9EDE-2129B4A55CF4}"/>
          </ac:spMkLst>
        </pc:spChg>
        <pc:spChg chg="add del">
          <ac:chgData name="Angela Iniguez" userId="a26b61e1-837a-413b-8a3a-1ae064a51abf" providerId="ADAL" clId="{36A5E52B-BE9B-4C48-8CE7-31063AEDD888}" dt="2023-07-06T17:04:40.018" v="1882" actId="26606"/>
          <ac:spMkLst>
            <pc:docMk/>
            <pc:sldMk cId="642247646" sldId="269"/>
            <ac:spMk id="67" creationId="{796CD800-C8BF-41B5-983A-3B3D95FA99E5}"/>
          </ac:spMkLst>
        </pc:spChg>
        <pc:spChg chg="add del">
          <ac:chgData name="Angela Iniguez" userId="a26b61e1-837a-413b-8a3a-1ae064a51abf" providerId="ADAL" clId="{36A5E52B-BE9B-4C48-8CE7-31063AEDD888}" dt="2023-07-06T17:04:40.018" v="1882" actId="26606"/>
          <ac:spMkLst>
            <pc:docMk/>
            <pc:sldMk cId="642247646" sldId="269"/>
            <ac:spMk id="68" creationId="{ED36A27B-61AE-4AA1-8BD6-7310E072D89D}"/>
          </ac:spMkLst>
        </pc:spChg>
        <pc:spChg chg="add del">
          <ac:chgData name="Angela Iniguez" userId="a26b61e1-837a-413b-8a3a-1ae064a51abf" providerId="ADAL" clId="{36A5E52B-BE9B-4C48-8CE7-31063AEDD888}" dt="2023-07-06T17:04:40.018" v="1882" actId="26606"/>
          <ac:spMkLst>
            <pc:docMk/>
            <pc:sldMk cId="642247646" sldId="269"/>
            <ac:spMk id="70" creationId="{2F888C18-7E74-4A98-A7B4-A5C43583A482}"/>
          </ac:spMkLst>
        </pc:spChg>
        <pc:spChg chg="add del">
          <ac:chgData name="Angela Iniguez" userId="a26b61e1-837a-413b-8a3a-1ae064a51abf" providerId="ADAL" clId="{36A5E52B-BE9B-4C48-8CE7-31063AEDD888}" dt="2023-07-06T17:04:40.018" v="1882" actId="26606"/>
          <ac:spMkLst>
            <pc:docMk/>
            <pc:sldMk cId="642247646" sldId="269"/>
            <ac:spMk id="71" creationId="{20436840-698D-4B5F-A7C0-101AD48D861E}"/>
          </ac:spMkLst>
        </pc:spChg>
        <pc:spChg chg="add del">
          <ac:chgData name="Angela Iniguez" userId="a26b61e1-837a-413b-8a3a-1ae064a51abf" providerId="ADAL" clId="{36A5E52B-BE9B-4C48-8CE7-31063AEDD888}" dt="2023-07-06T17:04:40.018" v="1882" actId="26606"/>
          <ac:spMkLst>
            <pc:docMk/>
            <pc:sldMk cId="642247646" sldId="269"/>
            <ac:spMk id="72" creationId="{3682BE5A-770A-4799-BE6D-CE0BD0AD28C0}"/>
          </ac:spMkLst>
        </pc:spChg>
        <pc:spChg chg="add del">
          <ac:chgData name="Angela Iniguez" userId="a26b61e1-837a-413b-8a3a-1ae064a51abf" providerId="ADAL" clId="{36A5E52B-BE9B-4C48-8CE7-31063AEDD888}" dt="2023-07-06T17:04:40.018" v="1882" actId="26606"/>
          <ac:spMkLst>
            <pc:docMk/>
            <pc:sldMk cId="642247646" sldId="269"/>
            <ac:spMk id="73" creationId="{85B58713-80A3-4F72-8ADA-A63E6BA8BC00}"/>
          </ac:spMkLst>
        </pc:spChg>
        <pc:spChg chg="add del">
          <ac:chgData name="Angela Iniguez" userId="a26b61e1-837a-413b-8a3a-1ae064a51abf" providerId="ADAL" clId="{36A5E52B-BE9B-4C48-8CE7-31063AEDD888}" dt="2023-07-06T17:04:44.585" v="1884" actId="26606"/>
          <ac:spMkLst>
            <pc:docMk/>
            <pc:sldMk cId="642247646" sldId="269"/>
            <ac:spMk id="75" creationId="{7C2DC10F-CD76-43DC-9E0B-CB291F740C0F}"/>
          </ac:spMkLst>
        </pc:spChg>
        <pc:spChg chg="add del">
          <ac:chgData name="Angela Iniguez" userId="a26b61e1-837a-413b-8a3a-1ae064a51abf" providerId="ADAL" clId="{36A5E52B-BE9B-4C48-8CE7-31063AEDD888}" dt="2023-07-06T17:04:44.585" v="1884" actId="26606"/>
          <ac:spMkLst>
            <pc:docMk/>
            <pc:sldMk cId="642247646" sldId="269"/>
            <ac:spMk id="76" creationId="{1C18170A-08B7-4230-A012-B24C20E39391}"/>
          </ac:spMkLst>
        </pc:spChg>
        <pc:spChg chg="add del">
          <ac:chgData name="Angela Iniguez" userId="a26b61e1-837a-413b-8a3a-1ae064a51abf" providerId="ADAL" clId="{36A5E52B-BE9B-4C48-8CE7-31063AEDD888}" dt="2023-07-06T17:04:44.585" v="1884" actId="26606"/>
          <ac:spMkLst>
            <pc:docMk/>
            <pc:sldMk cId="642247646" sldId="269"/>
            <ac:spMk id="78" creationId="{4CFCD50F-4BF3-4733-BD42-5567080A7017}"/>
          </ac:spMkLst>
        </pc:spChg>
        <pc:spChg chg="add del">
          <ac:chgData name="Angela Iniguez" userId="a26b61e1-837a-413b-8a3a-1ae064a51abf" providerId="ADAL" clId="{36A5E52B-BE9B-4C48-8CE7-31063AEDD888}" dt="2023-07-06T17:04:44.585" v="1884" actId="26606"/>
          <ac:spMkLst>
            <pc:docMk/>
            <pc:sldMk cId="642247646" sldId="269"/>
            <ac:spMk id="79" creationId="{97C2466A-2320-4205-BDC2-056CD8BC2C53}"/>
          </ac:spMkLst>
        </pc:spChg>
        <pc:spChg chg="add del">
          <ac:chgData name="Angela Iniguez" userId="a26b61e1-837a-413b-8a3a-1ae064a51abf" providerId="ADAL" clId="{36A5E52B-BE9B-4C48-8CE7-31063AEDD888}" dt="2023-07-06T17:04:44.585" v="1884" actId="26606"/>
          <ac:spMkLst>
            <pc:docMk/>
            <pc:sldMk cId="642247646" sldId="269"/>
            <ac:spMk id="80" creationId="{C24F77B6-3AFC-4981-A39A-15994073E10F}"/>
          </ac:spMkLst>
        </pc:spChg>
        <pc:spChg chg="add del">
          <ac:chgData name="Angela Iniguez" userId="a26b61e1-837a-413b-8a3a-1ae064a51abf" providerId="ADAL" clId="{36A5E52B-BE9B-4C48-8CE7-31063AEDD888}" dt="2023-07-06T17:04:44.585" v="1884" actId="26606"/>
          <ac:spMkLst>
            <pc:docMk/>
            <pc:sldMk cId="642247646" sldId="269"/>
            <ac:spMk id="82" creationId="{B7D21A87-2874-4438-84BA-E02F7C632784}"/>
          </ac:spMkLst>
        </pc:spChg>
        <pc:spChg chg="add del">
          <ac:chgData name="Angela Iniguez" userId="a26b61e1-837a-413b-8a3a-1ae064a51abf" providerId="ADAL" clId="{36A5E52B-BE9B-4C48-8CE7-31063AEDD888}" dt="2023-07-06T17:04:44.585" v="1884" actId="26606"/>
          <ac:spMkLst>
            <pc:docMk/>
            <pc:sldMk cId="642247646" sldId="269"/>
            <ac:spMk id="83" creationId="{0B0A69F5-520C-404C-9614-071AAE13870F}"/>
          </ac:spMkLst>
        </pc:spChg>
        <pc:spChg chg="add del">
          <ac:chgData name="Angela Iniguez" userId="a26b61e1-837a-413b-8a3a-1ae064a51abf" providerId="ADAL" clId="{36A5E52B-BE9B-4C48-8CE7-31063AEDD888}" dt="2023-07-06T17:04:44.585" v="1884" actId="26606"/>
          <ac:spMkLst>
            <pc:docMk/>
            <pc:sldMk cId="642247646" sldId="269"/>
            <ac:spMk id="84" creationId="{54D683B1-E7B7-4AF5-8BF1-00757F13FBE1}"/>
          </ac:spMkLst>
        </pc:spChg>
        <pc:spChg chg="add del">
          <ac:chgData name="Angela Iniguez" userId="a26b61e1-837a-413b-8a3a-1ae064a51abf" providerId="ADAL" clId="{36A5E52B-BE9B-4C48-8CE7-31063AEDD888}" dt="2023-07-06T17:04:44.585" v="1884" actId="26606"/>
          <ac:spMkLst>
            <pc:docMk/>
            <pc:sldMk cId="642247646" sldId="269"/>
            <ac:spMk id="85" creationId="{7B07ECB0-AC96-4F4F-AB0C-44EA1353CE09}"/>
          </ac:spMkLst>
        </pc:spChg>
        <pc:spChg chg="add del">
          <ac:chgData name="Angela Iniguez" userId="a26b61e1-837a-413b-8a3a-1ae064a51abf" providerId="ADAL" clId="{36A5E52B-BE9B-4C48-8CE7-31063AEDD888}" dt="2023-07-06T17:07:02.032" v="1888" actId="26606"/>
          <ac:spMkLst>
            <pc:docMk/>
            <pc:sldMk cId="642247646" sldId="269"/>
            <ac:spMk id="87" creationId="{7C2DC10F-CD76-43DC-9E0B-CB291F740C0F}"/>
          </ac:spMkLst>
        </pc:spChg>
        <pc:spChg chg="add del">
          <ac:chgData name="Angela Iniguez" userId="a26b61e1-837a-413b-8a3a-1ae064a51abf" providerId="ADAL" clId="{36A5E52B-BE9B-4C48-8CE7-31063AEDD888}" dt="2023-07-06T17:07:02.032" v="1888" actId="26606"/>
          <ac:spMkLst>
            <pc:docMk/>
            <pc:sldMk cId="642247646" sldId="269"/>
            <ac:spMk id="88" creationId="{1C18170A-08B7-4230-A012-B24C20E39391}"/>
          </ac:spMkLst>
        </pc:spChg>
        <pc:spChg chg="add del">
          <ac:chgData name="Angela Iniguez" userId="a26b61e1-837a-413b-8a3a-1ae064a51abf" providerId="ADAL" clId="{36A5E52B-BE9B-4C48-8CE7-31063AEDD888}" dt="2023-07-06T17:07:02.032" v="1888" actId="26606"/>
          <ac:spMkLst>
            <pc:docMk/>
            <pc:sldMk cId="642247646" sldId="269"/>
            <ac:spMk id="90" creationId="{C3F32490-CF6A-459E-BBFE-90557857A1B4}"/>
          </ac:spMkLst>
        </pc:spChg>
        <pc:spChg chg="add del">
          <ac:chgData name="Angela Iniguez" userId="a26b61e1-837a-413b-8a3a-1ae064a51abf" providerId="ADAL" clId="{36A5E52B-BE9B-4C48-8CE7-31063AEDD888}" dt="2023-07-06T17:07:02.032" v="1888" actId="26606"/>
          <ac:spMkLst>
            <pc:docMk/>
            <pc:sldMk cId="642247646" sldId="269"/>
            <ac:spMk id="91" creationId="{3489CAE3-3AE0-4268-81CA-A98516EAD013}"/>
          </ac:spMkLst>
        </pc:spChg>
        <pc:spChg chg="add del">
          <ac:chgData name="Angela Iniguez" userId="a26b61e1-837a-413b-8a3a-1ae064a51abf" providerId="ADAL" clId="{36A5E52B-BE9B-4C48-8CE7-31063AEDD888}" dt="2023-07-06T17:07:02.032" v="1888" actId="26606"/>
          <ac:spMkLst>
            <pc:docMk/>
            <pc:sldMk cId="642247646" sldId="269"/>
            <ac:spMk id="92" creationId="{852BC338-7802-42D3-85C9-B665508F4282}"/>
          </ac:spMkLst>
        </pc:spChg>
        <pc:spChg chg="add del">
          <ac:chgData name="Angela Iniguez" userId="a26b61e1-837a-413b-8a3a-1ae064a51abf" providerId="ADAL" clId="{36A5E52B-BE9B-4C48-8CE7-31063AEDD888}" dt="2023-07-06T17:07:02.032" v="1888" actId="26606"/>
          <ac:spMkLst>
            <pc:docMk/>
            <pc:sldMk cId="642247646" sldId="269"/>
            <ac:spMk id="93" creationId="{FC2AD4A0-4FAA-4F52-A315-4224B27BE052}"/>
          </ac:spMkLst>
        </pc:spChg>
        <pc:spChg chg="add del">
          <ac:chgData name="Angela Iniguez" userId="a26b61e1-837a-413b-8a3a-1ae064a51abf" providerId="ADAL" clId="{36A5E52B-BE9B-4C48-8CE7-31063AEDD888}" dt="2023-07-06T17:07:02.032" v="1888" actId="26606"/>
          <ac:spMkLst>
            <pc:docMk/>
            <pc:sldMk cId="642247646" sldId="269"/>
            <ac:spMk id="95" creationId="{8A4EEE51-0307-4CE8-813E-AE3BCEBA2442}"/>
          </ac:spMkLst>
        </pc:spChg>
        <pc:spChg chg="add del">
          <ac:chgData name="Angela Iniguez" userId="a26b61e1-837a-413b-8a3a-1ae064a51abf" providerId="ADAL" clId="{36A5E52B-BE9B-4C48-8CE7-31063AEDD888}" dt="2023-07-06T17:07:02.032" v="1888" actId="26606"/>
          <ac:spMkLst>
            <pc:docMk/>
            <pc:sldMk cId="642247646" sldId="269"/>
            <ac:spMk id="96" creationId="{E9D9FBD3-6E57-4B12-A90A-386ED8F084F0}"/>
          </ac:spMkLst>
        </pc:spChg>
        <pc:spChg chg="add del">
          <ac:chgData name="Angela Iniguez" userId="a26b61e1-837a-413b-8a3a-1ae064a51abf" providerId="ADAL" clId="{36A5E52B-BE9B-4C48-8CE7-31063AEDD888}" dt="2023-07-06T17:07:02.032" v="1888" actId="26606"/>
          <ac:spMkLst>
            <pc:docMk/>
            <pc:sldMk cId="642247646" sldId="269"/>
            <ac:spMk id="97" creationId="{25621158-452E-4C14-8946-B331F0D1C38F}"/>
          </ac:spMkLst>
        </pc:spChg>
        <pc:spChg chg="add del">
          <ac:chgData name="Angela Iniguez" userId="a26b61e1-837a-413b-8a3a-1ae064a51abf" providerId="ADAL" clId="{36A5E52B-BE9B-4C48-8CE7-31063AEDD888}" dt="2023-07-06T17:07:02.032" v="1888" actId="26606"/>
          <ac:spMkLst>
            <pc:docMk/>
            <pc:sldMk cId="642247646" sldId="269"/>
            <ac:spMk id="98" creationId="{055BE0DD-04F0-42E3-9EDE-2129B4A55CF4}"/>
          </ac:spMkLst>
        </pc:spChg>
        <pc:spChg chg="add">
          <ac:chgData name="Angela Iniguez" userId="a26b61e1-837a-413b-8a3a-1ae064a51abf" providerId="ADAL" clId="{36A5E52B-BE9B-4C48-8CE7-31063AEDD888}" dt="2023-07-06T17:07:02.032" v="1888" actId="26606"/>
          <ac:spMkLst>
            <pc:docMk/>
            <pc:sldMk cId="642247646" sldId="269"/>
            <ac:spMk id="103" creationId="{BB2B8762-61F0-4F1B-9364-D633EE9D6AF5}"/>
          </ac:spMkLst>
        </pc:spChg>
        <pc:spChg chg="add">
          <ac:chgData name="Angela Iniguez" userId="a26b61e1-837a-413b-8a3a-1ae064a51abf" providerId="ADAL" clId="{36A5E52B-BE9B-4C48-8CE7-31063AEDD888}" dt="2023-07-06T17:07:02.032" v="1888" actId="26606"/>
          <ac:spMkLst>
            <pc:docMk/>
            <pc:sldMk cId="642247646" sldId="269"/>
            <ac:spMk id="105" creationId="{E97675C8-1328-460C-9EBF-6B446B67EAD3}"/>
          </ac:spMkLst>
        </pc:spChg>
        <pc:spChg chg="add">
          <ac:chgData name="Angela Iniguez" userId="a26b61e1-837a-413b-8a3a-1ae064a51abf" providerId="ADAL" clId="{36A5E52B-BE9B-4C48-8CE7-31063AEDD888}" dt="2023-07-06T17:07:02.032" v="1888" actId="26606"/>
          <ac:spMkLst>
            <pc:docMk/>
            <pc:sldMk cId="642247646" sldId="269"/>
            <ac:spMk id="109" creationId="{C6417104-D4C1-4710-9982-2154A7F48492}"/>
          </ac:spMkLst>
        </pc:spChg>
        <pc:spChg chg="add">
          <ac:chgData name="Angela Iniguez" userId="a26b61e1-837a-413b-8a3a-1ae064a51abf" providerId="ADAL" clId="{36A5E52B-BE9B-4C48-8CE7-31063AEDD888}" dt="2023-07-06T17:07:02.032" v="1888" actId="26606"/>
          <ac:spMkLst>
            <pc:docMk/>
            <pc:sldMk cId="642247646" sldId="269"/>
            <ac:spMk id="111" creationId="{626F1402-2DEC-4071-84AF-350C7BF00D43}"/>
          </ac:spMkLst>
        </pc:spChg>
        <pc:spChg chg="add">
          <ac:chgData name="Angela Iniguez" userId="a26b61e1-837a-413b-8a3a-1ae064a51abf" providerId="ADAL" clId="{36A5E52B-BE9B-4C48-8CE7-31063AEDD888}" dt="2023-07-06T17:07:02.032" v="1888" actId="26606"/>
          <ac:spMkLst>
            <pc:docMk/>
            <pc:sldMk cId="642247646" sldId="269"/>
            <ac:spMk id="115" creationId="{DA52A394-10F4-4AA5-90E4-634D1E919DBA}"/>
          </ac:spMkLst>
        </pc:spChg>
        <pc:spChg chg="add">
          <ac:chgData name="Angela Iniguez" userId="a26b61e1-837a-413b-8a3a-1ae064a51abf" providerId="ADAL" clId="{36A5E52B-BE9B-4C48-8CE7-31063AEDD888}" dt="2023-07-06T17:07:02.032" v="1888" actId="26606"/>
          <ac:spMkLst>
            <pc:docMk/>
            <pc:sldMk cId="642247646" sldId="269"/>
            <ac:spMk id="117" creationId="{07BDDC51-8BB2-42BE-8EA8-39B3E9AC1EF6}"/>
          </ac:spMkLst>
        </pc:spChg>
        <pc:picChg chg="add mod ord">
          <ac:chgData name="Angela Iniguez" userId="a26b61e1-837a-413b-8a3a-1ae064a51abf" providerId="ADAL" clId="{36A5E52B-BE9B-4C48-8CE7-31063AEDD888}" dt="2023-07-06T17:07:40.685" v="1896" actId="1076"/>
          <ac:picMkLst>
            <pc:docMk/>
            <pc:sldMk cId="642247646" sldId="269"/>
            <ac:picMk id="6" creationId="{F3A48751-618A-CF76-642D-13B3EF236E79}"/>
          </ac:picMkLst>
        </pc:picChg>
        <pc:picChg chg="add mod ord">
          <ac:chgData name="Angela Iniguez" userId="a26b61e1-837a-413b-8a3a-1ae064a51abf" providerId="ADAL" clId="{36A5E52B-BE9B-4C48-8CE7-31063AEDD888}" dt="2023-07-06T17:07:43.763" v="1897" actId="1076"/>
          <ac:picMkLst>
            <pc:docMk/>
            <pc:sldMk cId="642247646" sldId="269"/>
            <ac:picMk id="8" creationId="{A32F9276-FF1F-C6C0-2804-0ADF11EED0AD}"/>
          </ac:picMkLst>
        </pc:picChg>
        <pc:cxnChg chg="add del">
          <ac:chgData name="Angela Iniguez" userId="a26b61e1-837a-413b-8a3a-1ae064a51abf" providerId="ADAL" clId="{36A5E52B-BE9B-4C48-8CE7-31063AEDD888}" dt="2023-07-06T17:04:15.556" v="1872" actId="26606"/>
          <ac:cxnSpMkLst>
            <pc:docMk/>
            <pc:sldMk cId="642247646" sldId="269"/>
            <ac:cxnSpMk id="17" creationId="{52188B95-E375-4977-9E9C-E28CE956F6EB}"/>
          </ac:cxnSpMkLst>
        </pc:cxnChg>
        <pc:cxnChg chg="add del">
          <ac:chgData name="Angela Iniguez" userId="a26b61e1-837a-413b-8a3a-1ae064a51abf" providerId="ADAL" clId="{36A5E52B-BE9B-4C48-8CE7-31063AEDD888}" dt="2023-07-06T17:04:26.862" v="1874" actId="26606"/>
          <ac:cxnSpMkLst>
            <pc:docMk/>
            <pc:sldMk cId="642247646" sldId="269"/>
            <ac:cxnSpMk id="32" creationId="{52188B95-E375-4977-9E9C-E28CE956F6EB}"/>
          </ac:cxnSpMkLst>
        </pc:cxnChg>
        <pc:cxnChg chg="add del">
          <ac:chgData name="Angela Iniguez" userId="a26b61e1-837a-413b-8a3a-1ae064a51abf" providerId="ADAL" clId="{36A5E52B-BE9B-4C48-8CE7-31063AEDD888}" dt="2023-07-06T17:04:26.862" v="1874" actId="26606"/>
          <ac:cxnSpMkLst>
            <pc:docMk/>
            <pc:sldMk cId="642247646" sldId="269"/>
            <ac:cxnSpMk id="37" creationId="{E622A300-A12E-4C3D-A574-71AFFA8F2B51}"/>
          </ac:cxnSpMkLst>
        </pc:cxnChg>
        <pc:cxnChg chg="add del">
          <ac:chgData name="Angela Iniguez" userId="a26b61e1-837a-413b-8a3a-1ae064a51abf" providerId="ADAL" clId="{36A5E52B-BE9B-4C48-8CE7-31063AEDD888}" dt="2023-07-06T17:04:29.296" v="1876" actId="26606"/>
          <ac:cxnSpMkLst>
            <pc:docMk/>
            <pc:sldMk cId="642247646" sldId="269"/>
            <ac:cxnSpMk id="41" creationId="{511BC4C5-EB16-4C0B-83E6-96A39848CF19}"/>
          </ac:cxnSpMkLst>
        </pc:cxnChg>
        <pc:cxnChg chg="add del">
          <ac:chgData name="Angela Iniguez" userId="a26b61e1-837a-413b-8a3a-1ae064a51abf" providerId="ADAL" clId="{36A5E52B-BE9B-4C48-8CE7-31063AEDD888}" dt="2023-07-06T17:04:31.397" v="1878" actId="26606"/>
          <ac:cxnSpMkLst>
            <pc:docMk/>
            <pc:sldMk cId="642247646" sldId="269"/>
            <ac:cxnSpMk id="48" creationId="{52188B95-E375-4977-9E9C-E28CE956F6EB}"/>
          </ac:cxnSpMkLst>
        </pc:cxnChg>
        <pc:cxnChg chg="add del">
          <ac:chgData name="Angela Iniguez" userId="a26b61e1-837a-413b-8a3a-1ae064a51abf" providerId="ADAL" clId="{36A5E52B-BE9B-4C48-8CE7-31063AEDD888}" dt="2023-07-06T17:04:31.397" v="1878" actId="26606"/>
          <ac:cxnSpMkLst>
            <pc:docMk/>
            <pc:sldMk cId="642247646" sldId="269"/>
            <ac:cxnSpMk id="50" creationId="{79FCC9A9-2031-4283-9B27-34B62BB7F305}"/>
          </ac:cxnSpMkLst>
        </pc:cxnChg>
        <pc:cxnChg chg="add del">
          <ac:chgData name="Angela Iniguez" userId="a26b61e1-837a-413b-8a3a-1ae064a51abf" providerId="ADAL" clId="{36A5E52B-BE9B-4C48-8CE7-31063AEDD888}" dt="2023-07-06T17:04:33.428" v="1880" actId="26606"/>
          <ac:cxnSpMkLst>
            <pc:docMk/>
            <pc:sldMk cId="642247646" sldId="269"/>
            <ac:cxnSpMk id="56" creationId="{52188B95-E375-4977-9E9C-E28CE956F6EB}"/>
          </ac:cxnSpMkLst>
        </pc:cxnChg>
        <pc:cxnChg chg="add del">
          <ac:chgData name="Angela Iniguez" userId="a26b61e1-837a-413b-8a3a-1ae064a51abf" providerId="ADAL" clId="{36A5E52B-BE9B-4C48-8CE7-31063AEDD888}" dt="2023-07-06T17:04:33.428" v="1880" actId="26606"/>
          <ac:cxnSpMkLst>
            <pc:docMk/>
            <pc:sldMk cId="642247646" sldId="269"/>
            <ac:cxnSpMk id="61" creationId="{373C1DFC-81C5-498E-9907-7AAE6F0416B1}"/>
          </ac:cxnSpMkLst>
        </pc:cxnChg>
        <pc:cxnChg chg="add del">
          <ac:chgData name="Angela Iniguez" userId="a26b61e1-837a-413b-8a3a-1ae064a51abf" providerId="ADAL" clId="{36A5E52B-BE9B-4C48-8CE7-31063AEDD888}" dt="2023-07-06T17:04:40.018" v="1882" actId="26606"/>
          <ac:cxnSpMkLst>
            <pc:docMk/>
            <pc:sldMk cId="642247646" sldId="269"/>
            <ac:cxnSpMk id="69" creationId="{511BC4C5-EB16-4C0B-83E6-96A39848CF19}"/>
          </ac:cxnSpMkLst>
        </pc:cxnChg>
        <pc:cxnChg chg="add del">
          <ac:chgData name="Angela Iniguez" userId="a26b61e1-837a-413b-8a3a-1ae064a51abf" providerId="ADAL" clId="{36A5E52B-BE9B-4C48-8CE7-31063AEDD888}" dt="2023-07-06T17:04:44.585" v="1884" actId="26606"/>
          <ac:cxnSpMkLst>
            <pc:docMk/>
            <pc:sldMk cId="642247646" sldId="269"/>
            <ac:cxnSpMk id="77" creationId="{52188B95-E375-4977-9E9C-E28CE956F6EB}"/>
          </ac:cxnSpMkLst>
        </pc:cxnChg>
        <pc:cxnChg chg="add del">
          <ac:chgData name="Angela Iniguez" userId="a26b61e1-837a-413b-8a3a-1ae064a51abf" providerId="ADAL" clId="{36A5E52B-BE9B-4C48-8CE7-31063AEDD888}" dt="2023-07-06T17:04:44.585" v="1884" actId="26606"/>
          <ac:cxnSpMkLst>
            <pc:docMk/>
            <pc:sldMk cId="642247646" sldId="269"/>
            <ac:cxnSpMk id="81" creationId="{E622A300-A12E-4C3D-A574-71AFFA8F2B51}"/>
          </ac:cxnSpMkLst>
        </pc:cxnChg>
        <pc:cxnChg chg="add del">
          <ac:chgData name="Angela Iniguez" userId="a26b61e1-837a-413b-8a3a-1ae064a51abf" providerId="ADAL" clId="{36A5E52B-BE9B-4C48-8CE7-31063AEDD888}" dt="2023-07-06T17:07:02.032" v="1888" actId="26606"/>
          <ac:cxnSpMkLst>
            <pc:docMk/>
            <pc:sldMk cId="642247646" sldId="269"/>
            <ac:cxnSpMk id="89" creationId="{52188B95-E375-4977-9E9C-E28CE956F6EB}"/>
          </ac:cxnSpMkLst>
        </pc:cxnChg>
        <pc:cxnChg chg="add del">
          <ac:chgData name="Angela Iniguez" userId="a26b61e1-837a-413b-8a3a-1ae064a51abf" providerId="ADAL" clId="{36A5E52B-BE9B-4C48-8CE7-31063AEDD888}" dt="2023-07-06T17:07:02.032" v="1888" actId="26606"/>
          <ac:cxnSpMkLst>
            <pc:docMk/>
            <pc:sldMk cId="642247646" sldId="269"/>
            <ac:cxnSpMk id="94" creationId="{373C1DFC-81C5-498E-9907-7AAE6F0416B1}"/>
          </ac:cxnSpMkLst>
        </pc:cxnChg>
        <pc:cxnChg chg="add">
          <ac:chgData name="Angela Iniguez" userId="a26b61e1-837a-413b-8a3a-1ae064a51abf" providerId="ADAL" clId="{36A5E52B-BE9B-4C48-8CE7-31063AEDD888}" dt="2023-07-06T17:07:02.032" v="1888" actId="26606"/>
          <ac:cxnSpMkLst>
            <pc:docMk/>
            <pc:sldMk cId="642247646" sldId="269"/>
            <ac:cxnSpMk id="107" creationId="{514EE78B-AF71-4195-A01B-F1165D9233BF}"/>
          </ac:cxnSpMkLst>
        </pc:cxnChg>
        <pc:cxnChg chg="add">
          <ac:chgData name="Angela Iniguez" userId="a26b61e1-837a-413b-8a3a-1ae064a51abf" providerId="ADAL" clId="{36A5E52B-BE9B-4C48-8CE7-31063AEDD888}" dt="2023-07-06T17:07:02.032" v="1888" actId="26606"/>
          <ac:cxnSpMkLst>
            <pc:docMk/>
            <pc:sldMk cId="642247646" sldId="269"/>
            <ac:cxnSpMk id="113" creationId="{04733B62-1719-4677-A612-CA0AC0AD7482}"/>
          </ac:cxnSpMkLst>
        </pc:cxnChg>
      </pc:sldChg>
      <pc:sldChg chg="addSp delSp modSp new mod setBg">
        <pc:chgData name="Angela Iniguez" userId="a26b61e1-837a-413b-8a3a-1ae064a51abf" providerId="ADAL" clId="{36A5E52B-BE9B-4C48-8CE7-31063AEDD888}" dt="2023-07-06T21:05:15.948" v="7297" actId="26606"/>
        <pc:sldMkLst>
          <pc:docMk/>
          <pc:sldMk cId="273254638" sldId="270"/>
        </pc:sldMkLst>
        <pc:spChg chg="mod">
          <ac:chgData name="Angela Iniguez" userId="a26b61e1-837a-413b-8a3a-1ae064a51abf" providerId="ADAL" clId="{36A5E52B-BE9B-4C48-8CE7-31063AEDD888}" dt="2023-07-06T21:05:01.846" v="7292" actId="26606"/>
          <ac:spMkLst>
            <pc:docMk/>
            <pc:sldMk cId="273254638" sldId="270"/>
            <ac:spMk id="2" creationId="{4594C735-36C2-746A-6E28-8F759D82761A}"/>
          </ac:spMkLst>
        </pc:spChg>
        <pc:spChg chg="del">
          <ac:chgData name="Angela Iniguez" userId="a26b61e1-837a-413b-8a3a-1ae064a51abf" providerId="ADAL" clId="{36A5E52B-BE9B-4C48-8CE7-31063AEDD888}" dt="2023-07-06T17:14:13.601" v="2001" actId="931"/>
          <ac:spMkLst>
            <pc:docMk/>
            <pc:sldMk cId="273254638" sldId="270"/>
            <ac:spMk id="3" creationId="{7DB239D8-0163-F2FC-43F7-A949D9323443}"/>
          </ac:spMkLst>
        </pc:spChg>
        <pc:spChg chg="add del mod">
          <ac:chgData name="Angela Iniguez" userId="a26b61e1-837a-413b-8a3a-1ae064a51abf" providerId="ADAL" clId="{36A5E52B-BE9B-4C48-8CE7-31063AEDD888}" dt="2023-07-06T21:05:15.948" v="7297" actId="26606"/>
          <ac:spMkLst>
            <pc:docMk/>
            <pc:sldMk cId="273254638" sldId="270"/>
            <ac:spMk id="4" creationId="{427FDB09-E92C-9F9B-43A4-01807765CA45}"/>
          </ac:spMkLst>
        </pc:spChg>
        <pc:spChg chg="add del mod">
          <ac:chgData name="Angela Iniguez" userId="a26b61e1-837a-413b-8a3a-1ae064a51abf" providerId="ADAL" clId="{36A5E52B-BE9B-4C48-8CE7-31063AEDD888}" dt="2023-07-06T21:04:18.432" v="7257" actId="21"/>
          <ac:spMkLst>
            <pc:docMk/>
            <pc:sldMk cId="273254638" sldId="270"/>
            <ac:spMk id="5" creationId="{DFA3DF71-9331-0BD2-C48D-D0D3533E1CF2}"/>
          </ac:spMkLst>
        </pc:spChg>
        <pc:spChg chg="add del">
          <ac:chgData name="Angela Iniguez" userId="a26b61e1-837a-413b-8a3a-1ae064a51abf" providerId="ADAL" clId="{36A5E52B-BE9B-4C48-8CE7-31063AEDD888}" dt="2023-07-06T21:05:15.948" v="7297" actId="26606"/>
          <ac:spMkLst>
            <pc:docMk/>
            <pc:sldMk cId="273254638" sldId="270"/>
            <ac:spMk id="11" creationId="{7D379150-F6B4-45C8-BE10-6B278AD400EB}"/>
          </ac:spMkLst>
        </pc:spChg>
        <pc:spChg chg="add del">
          <ac:chgData name="Angela Iniguez" userId="a26b61e1-837a-413b-8a3a-1ae064a51abf" providerId="ADAL" clId="{36A5E52B-BE9B-4C48-8CE7-31063AEDD888}" dt="2023-07-06T21:05:15.948" v="7297" actId="26606"/>
          <ac:spMkLst>
            <pc:docMk/>
            <pc:sldMk cId="273254638" sldId="270"/>
            <ac:spMk id="13" creationId="{5FFCF544-A370-4A5D-A95F-CA6E0E7191E6}"/>
          </ac:spMkLst>
        </pc:spChg>
        <pc:spChg chg="add del">
          <ac:chgData name="Angela Iniguez" userId="a26b61e1-837a-413b-8a3a-1ae064a51abf" providerId="ADAL" clId="{36A5E52B-BE9B-4C48-8CE7-31063AEDD888}" dt="2023-07-06T21:05:15.948" v="7297" actId="26606"/>
          <ac:spMkLst>
            <pc:docMk/>
            <pc:sldMk cId="273254638" sldId="270"/>
            <ac:spMk id="17" creationId="{52ABB703-2B0E-4C3B-B4A2-F3973548E561}"/>
          </ac:spMkLst>
        </pc:spChg>
        <pc:spChg chg="add del">
          <ac:chgData name="Angela Iniguez" userId="a26b61e1-837a-413b-8a3a-1ae064a51abf" providerId="ADAL" clId="{36A5E52B-BE9B-4C48-8CE7-31063AEDD888}" dt="2023-07-06T21:05:15.948" v="7297" actId="26606"/>
          <ac:spMkLst>
            <pc:docMk/>
            <pc:sldMk cId="273254638" sldId="270"/>
            <ac:spMk id="21" creationId="{E95DA498-D9A2-4DA9-B9DA-B3776E08CF7E}"/>
          </ac:spMkLst>
        </pc:spChg>
        <pc:spChg chg="add del">
          <ac:chgData name="Angela Iniguez" userId="a26b61e1-837a-413b-8a3a-1ae064a51abf" providerId="ADAL" clId="{36A5E52B-BE9B-4C48-8CE7-31063AEDD888}" dt="2023-07-06T21:05:15.948" v="7297" actId="26606"/>
          <ac:spMkLst>
            <pc:docMk/>
            <pc:sldMk cId="273254638" sldId="270"/>
            <ac:spMk id="23" creationId="{82A73093-4B9D-420D-B17E-52293703A1D4}"/>
          </ac:spMkLst>
        </pc:spChg>
        <pc:spChg chg="add del">
          <ac:chgData name="Angela Iniguez" userId="a26b61e1-837a-413b-8a3a-1ae064a51abf" providerId="ADAL" clId="{36A5E52B-BE9B-4C48-8CE7-31063AEDD888}" dt="2023-07-06T21:05:01.846" v="7292" actId="26606"/>
          <ac:spMkLst>
            <pc:docMk/>
            <pc:sldMk cId="273254638" sldId="270"/>
            <ac:spMk id="28" creationId="{7D379150-F6B4-45C8-BE10-6B278AD400EB}"/>
          </ac:spMkLst>
        </pc:spChg>
        <pc:spChg chg="add del">
          <ac:chgData name="Angela Iniguez" userId="a26b61e1-837a-413b-8a3a-1ae064a51abf" providerId="ADAL" clId="{36A5E52B-BE9B-4C48-8CE7-31063AEDD888}" dt="2023-07-06T21:05:01.846" v="7292" actId="26606"/>
          <ac:spMkLst>
            <pc:docMk/>
            <pc:sldMk cId="273254638" sldId="270"/>
            <ac:spMk id="30" creationId="{5FFCF544-A370-4A5D-A95F-CA6E0E7191E6}"/>
          </ac:spMkLst>
        </pc:spChg>
        <pc:spChg chg="add del">
          <ac:chgData name="Angela Iniguez" userId="a26b61e1-837a-413b-8a3a-1ae064a51abf" providerId="ADAL" clId="{36A5E52B-BE9B-4C48-8CE7-31063AEDD888}" dt="2023-07-06T21:05:01.846" v="7292" actId="26606"/>
          <ac:spMkLst>
            <pc:docMk/>
            <pc:sldMk cId="273254638" sldId="270"/>
            <ac:spMk id="34" creationId="{44CC594A-A820-450F-B363-C19201FCFEC6}"/>
          </ac:spMkLst>
        </pc:spChg>
        <pc:spChg chg="add del">
          <ac:chgData name="Angela Iniguez" userId="a26b61e1-837a-413b-8a3a-1ae064a51abf" providerId="ADAL" clId="{36A5E52B-BE9B-4C48-8CE7-31063AEDD888}" dt="2023-07-06T21:05:01.846" v="7292" actId="26606"/>
          <ac:spMkLst>
            <pc:docMk/>
            <pc:sldMk cId="273254638" sldId="270"/>
            <ac:spMk id="36" creationId="{59FAB3DA-E9ED-4574-ABCC-378BC0FF1BBC}"/>
          </ac:spMkLst>
        </pc:spChg>
        <pc:spChg chg="add del">
          <ac:chgData name="Angela Iniguez" userId="a26b61e1-837a-413b-8a3a-1ae064a51abf" providerId="ADAL" clId="{36A5E52B-BE9B-4C48-8CE7-31063AEDD888}" dt="2023-07-06T21:05:01.846" v="7292" actId="26606"/>
          <ac:spMkLst>
            <pc:docMk/>
            <pc:sldMk cId="273254638" sldId="270"/>
            <ac:spMk id="38" creationId="{53B8D6B0-55D6-48DC-86D8-FD95D5F118AB}"/>
          </ac:spMkLst>
        </pc:spChg>
        <pc:spChg chg="add del">
          <ac:chgData name="Angela Iniguez" userId="a26b61e1-837a-413b-8a3a-1ae064a51abf" providerId="ADAL" clId="{36A5E52B-BE9B-4C48-8CE7-31063AEDD888}" dt="2023-07-06T21:05:11.979" v="7294" actId="26606"/>
          <ac:spMkLst>
            <pc:docMk/>
            <pc:sldMk cId="273254638" sldId="270"/>
            <ac:spMk id="40" creationId="{7D379150-F6B4-45C8-BE10-6B278AD400EB}"/>
          </ac:spMkLst>
        </pc:spChg>
        <pc:spChg chg="add del">
          <ac:chgData name="Angela Iniguez" userId="a26b61e1-837a-413b-8a3a-1ae064a51abf" providerId="ADAL" clId="{36A5E52B-BE9B-4C48-8CE7-31063AEDD888}" dt="2023-07-06T21:05:11.979" v="7294" actId="26606"/>
          <ac:spMkLst>
            <pc:docMk/>
            <pc:sldMk cId="273254638" sldId="270"/>
            <ac:spMk id="41" creationId="{5FFCF544-A370-4A5D-A95F-CA6E0E7191E6}"/>
          </ac:spMkLst>
        </pc:spChg>
        <pc:spChg chg="add del">
          <ac:chgData name="Angela Iniguez" userId="a26b61e1-837a-413b-8a3a-1ae064a51abf" providerId="ADAL" clId="{36A5E52B-BE9B-4C48-8CE7-31063AEDD888}" dt="2023-07-06T21:05:11.979" v="7294" actId="26606"/>
          <ac:spMkLst>
            <pc:docMk/>
            <pc:sldMk cId="273254638" sldId="270"/>
            <ac:spMk id="43" creationId="{52ABB703-2B0E-4C3B-B4A2-F3973548E561}"/>
          </ac:spMkLst>
        </pc:spChg>
        <pc:spChg chg="add del">
          <ac:chgData name="Angela Iniguez" userId="a26b61e1-837a-413b-8a3a-1ae064a51abf" providerId="ADAL" clId="{36A5E52B-BE9B-4C48-8CE7-31063AEDD888}" dt="2023-07-06T21:05:11.979" v="7294" actId="26606"/>
          <ac:spMkLst>
            <pc:docMk/>
            <pc:sldMk cId="273254638" sldId="270"/>
            <ac:spMk id="45" creationId="{E95DA498-D9A2-4DA9-B9DA-B3776E08CF7E}"/>
          </ac:spMkLst>
        </pc:spChg>
        <pc:spChg chg="add del">
          <ac:chgData name="Angela Iniguez" userId="a26b61e1-837a-413b-8a3a-1ae064a51abf" providerId="ADAL" clId="{36A5E52B-BE9B-4C48-8CE7-31063AEDD888}" dt="2023-07-06T21:05:11.979" v="7294" actId="26606"/>
          <ac:spMkLst>
            <pc:docMk/>
            <pc:sldMk cId="273254638" sldId="270"/>
            <ac:spMk id="46" creationId="{82A73093-4B9D-420D-B17E-52293703A1D4}"/>
          </ac:spMkLst>
        </pc:spChg>
        <pc:spChg chg="add del">
          <ac:chgData name="Angela Iniguez" userId="a26b61e1-837a-413b-8a3a-1ae064a51abf" providerId="ADAL" clId="{36A5E52B-BE9B-4C48-8CE7-31063AEDD888}" dt="2023-07-06T21:05:15.933" v="7296" actId="26606"/>
          <ac:spMkLst>
            <pc:docMk/>
            <pc:sldMk cId="273254638" sldId="270"/>
            <ac:spMk id="48" creationId="{7D379150-F6B4-45C8-BE10-6B278AD400EB}"/>
          </ac:spMkLst>
        </pc:spChg>
        <pc:spChg chg="add del">
          <ac:chgData name="Angela Iniguez" userId="a26b61e1-837a-413b-8a3a-1ae064a51abf" providerId="ADAL" clId="{36A5E52B-BE9B-4C48-8CE7-31063AEDD888}" dt="2023-07-06T21:05:15.933" v="7296" actId="26606"/>
          <ac:spMkLst>
            <pc:docMk/>
            <pc:sldMk cId="273254638" sldId="270"/>
            <ac:spMk id="49" creationId="{5FFCF544-A370-4A5D-A95F-CA6E0E7191E6}"/>
          </ac:spMkLst>
        </pc:spChg>
        <pc:spChg chg="add del">
          <ac:chgData name="Angela Iniguez" userId="a26b61e1-837a-413b-8a3a-1ae064a51abf" providerId="ADAL" clId="{36A5E52B-BE9B-4C48-8CE7-31063AEDD888}" dt="2023-07-06T21:05:15.933" v="7296" actId="26606"/>
          <ac:spMkLst>
            <pc:docMk/>
            <pc:sldMk cId="273254638" sldId="270"/>
            <ac:spMk id="51" creationId="{52ABB703-2B0E-4C3B-B4A2-F3973548E561}"/>
          </ac:spMkLst>
        </pc:spChg>
        <pc:spChg chg="add del">
          <ac:chgData name="Angela Iniguez" userId="a26b61e1-837a-413b-8a3a-1ae064a51abf" providerId="ADAL" clId="{36A5E52B-BE9B-4C48-8CE7-31063AEDD888}" dt="2023-07-06T21:05:15.933" v="7296" actId="26606"/>
          <ac:spMkLst>
            <pc:docMk/>
            <pc:sldMk cId="273254638" sldId="270"/>
            <ac:spMk id="53" creationId="{E95DA498-D9A2-4DA9-B9DA-B3776E08CF7E}"/>
          </ac:spMkLst>
        </pc:spChg>
        <pc:spChg chg="add del">
          <ac:chgData name="Angela Iniguez" userId="a26b61e1-837a-413b-8a3a-1ae064a51abf" providerId="ADAL" clId="{36A5E52B-BE9B-4C48-8CE7-31063AEDD888}" dt="2023-07-06T21:05:15.933" v="7296" actId="26606"/>
          <ac:spMkLst>
            <pc:docMk/>
            <pc:sldMk cId="273254638" sldId="270"/>
            <ac:spMk id="54" creationId="{82A73093-4B9D-420D-B17E-52293703A1D4}"/>
          </ac:spMkLst>
        </pc:spChg>
        <pc:spChg chg="add">
          <ac:chgData name="Angela Iniguez" userId="a26b61e1-837a-413b-8a3a-1ae064a51abf" providerId="ADAL" clId="{36A5E52B-BE9B-4C48-8CE7-31063AEDD888}" dt="2023-07-06T21:05:15.948" v="7297" actId="26606"/>
          <ac:spMkLst>
            <pc:docMk/>
            <pc:sldMk cId="273254638" sldId="270"/>
            <ac:spMk id="57" creationId="{7D379150-F6B4-45C8-BE10-6B278AD400EB}"/>
          </ac:spMkLst>
        </pc:spChg>
        <pc:spChg chg="add">
          <ac:chgData name="Angela Iniguez" userId="a26b61e1-837a-413b-8a3a-1ae064a51abf" providerId="ADAL" clId="{36A5E52B-BE9B-4C48-8CE7-31063AEDD888}" dt="2023-07-06T21:05:15.948" v="7297" actId="26606"/>
          <ac:spMkLst>
            <pc:docMk/>
            <pc:sldMk cId="273254638" sldId="270"/>
            <ac:spMk id="58" creationId="{5FFCF544-A370-4A5D-A95F-CA6E0E7191E6}"/>
          </ac:spMkLst>
        </pc:spChg>
        <pc:spChg chg="add">
          <ac:chgData name="Angela Iniguez" userId="a26b61e1-837a-413b-8a3a-1ae064a51abf" providerId="ADAL" clId="{36A5E52B-BE9B-4C48-8CE7-31063AEDD888}" dt="2023-07-06T21:05:15.948" v="7297" actId="26606"/>
          <ac:spMkLst>
            <pc:docMk/>
            <pc:sldMk cId="273254638" sldId="270"/>
            <ac:spMk id="60" creationId="{52ABB703-2B0E-4C3B-B4A2-F3973548E561}"/>
          </ac:spMkLst>
        </pc:spChg>
        <pc:spChg chg="add">
          <ac:chgData name="Angela Iniguez" userId="a26b61e1-837a-413b-8a3a-1ae064a51abf" providerId="ADAL" clId="{36A5E52B-BE9B-4C48-8CE7-31063AEDD888}" dt="2023-07-06T21:05:15.948" v="7297" actId="26606"/>
          <ac:spMkLst>
            <pc:docMk/>
            <pc:sldMk cId="273254638" sldId="270"/>
            <ac:spMk id="62" creationId="{E95DA498-D9A2-4DA9-B9DA-B3776E08CF7E}"/>
          </ac:spMkLst>
        </pc:spChg>
        <pc:spChg chg="add">
          <ac:chgData name="Angela Iniguez" userId="a26b61e1-837a-413b-8a3a-1ae064a51abf" providerId="ADAL" clId="{36A5E52B-BE9B-4C48-8CE7-31063AEDD888}" dt="2023-07-06T21:05:15.948" v="7297" actId="26606"/>
          <ac:spMkLst>
            <pc:docMk/>
            <pc:sldMk cId="273254638" sldId="270"/>
            <ac:spMk id="63" creationId="{82A73093-4B9D-420D-B17E-52293703A1D4}"/>
          </ac:spMkLst>
        </pc:spChg>
        <pc:graphicFrameChg chg="add del">
          <ac:chgData name="Angela Iniguez" userId="a26b61e1-837a-413b-8a3a-1ae064a51abf" providerId="ADAL" clId="{36A5E52B-BE9B-4C48-8CE7-31063AEDD888}" dt="2023-07-06T21:05:11.979" v="7294" actId="26606"/>
          <ac:graphicFrameMkLst>
            <pc:docMk/>
            <pc:sldMk cId="273254638" sldId="270"/>
            <ac:graphicFrameMk id="25" creationId="{C0C30F05-E310-9F2F-3092-35AF04D4847A}"/>
          </ac:graphicFrameMkLst>
        </pc:graphicFrameChg>
        <pc:graphicFrameChg chg="add del">
          <ac:chgData name="Angela Iniguez" userId="a26b61e1-837a-413b-8a3a-1ae064a51abf" providerId="ADAL" clId="{36A5E52B-BE9B-4C48-8CE7-31063AEDD888}" dt="2023-07-06T21:05:15.933" v="7296" actId="26606"/>
          <ac:graphicFrameMkLst>
            <pc:docMk/>
            <pc:sldMk cId="273254638" sldId="270"/>
            <ac:graphicFrameMk id="55" creationId="{53C44461-9303-4845-0768-F2D394AFE504}"/>
          </ac:graphicFrameMkLst>
        </pc:graphicFrameChg>
        <pc:graphicFrameChg chg="add">
          <ac:chgData name="Angela Iniguez" userId="a26b61e1-837a-413b-8a3a-1ae064a51abf" providerId="ADAL" clId="{36A5E52B-BE9B-4C48-8CE7-31063AEDD888}" dt="2023-07-06T21:05:15.948" v="7297" actId="26606"/>
          <ac:graphicFrameMkLst>
            <pc:docMk/>
            <pc:sldMk cId="273254638" sldId="270"/>
            <ac:graphicFrameMk id="64" creationId="{C0C30F05-E310-9F2F-3092-35AF04D4847A}"/>
          </ac:graphicFrameMkLst>
        </pc:graphicFrameChg>
        <pc:picChg chg="add del mod">
          <ac:chgData name="Angela Iniguez" userId="a26b61e1-837a-413b-8a3a-1ae064a51abf" providerId="ADAL" clId="{36A5E52B-BE9B-4C48-8CE7-31063AEDD888}" dt="2023-07-06T21:03:56.869" v="7254" actId="21"/>
          <ac:picMkLst>
            <pc:docMk/>
            <pc:sldMk cId="273254638" sldId="270"/>
            <ac:picMk id="6" creationId="{510CE751-79C8-89E7-EE81-CDB83FBBA9D2}"/>
          </ac:picMkLst>
        </pc:picChg>
        <pc:picChg chg="add mod">
          <ac:chgData name="Angela Iniguez" userId="a26b61e1-837a-413b-8a3a-1ae064a51abf" providerId="ADAL" clId="{36A5E52B-BE9B-4C48-8CE7-31063AEDD888}" dt="2023-07-06T21:05:01.846" v="7292" actId="26606"/>
          <ac:picMkLst>
            <pc:docMk/>
            <pc:sldMk cId="273254638" sldId="270"/>
            <ac:picMk id="8" creationId="{DAFD90F9-2F3C-FF60-E678-3699C2E52A17}"/>
          </ac:picMkLst>
        </pc:picChg>
        <pc:cxnChg chg="add del">
          <ac:chgData name="Angela Iniguez" userId="a26b61e1-837a-413b-8a3a-1ae064a51abf" providerId="ADAL" clId="{36A5E52B-BE9B-4C48-8CE7-31063AEDD888}" dt="2023-07-06T21:05:15.948" v="7297" actId="26606"/>
          <ac:cxnSpMkLst>
            <pc:docMk/>
            <pc:sldMk cId="273254638" sldId="270"/>
            <ac:cxnSpMk id="15" creationId="{6EEB3B97-A638-498B-8083-54191CE71E01}"/>
          </ac:cxnSpMkLst>
        </pc:cxnChg>
        <pc:cxnChg chg="add del">
          <ac:chgData name="Angela Iniguez" userId="a26b61e1-837a-413b-8a3a-1ae064a51abf" providerId="ADAL" clId="{36A5E52B-BE9B-4C48-8CE7-31063AEDD888}" dt="2023-07-06T21:05:15.948" v="7297" actId="26606"/>
          <ac:cxnSpMkLst>
            <pc:docMk/>
            <pc:sldMk cId="273254638" sldId="270"/>
            <ac:cxnSpMk id="19" creationId="{9C21570E-E159-49A6-9891-FA397B7A92D3}"/>
          </ac:cxnSpMkLst>
        </pc:cxnChg>
        <pc:cxnChg chg="add del">
          <ac:chgData name="Angela Iniguez" userId="a26b61e1-837a-413b-8a3a-1ae064a51abf" providerId="ADAL" clId="{36A5E52B-BE9B-4C48-8CE7-31063AEDD888}" dt="2023-07-06T21:05:01.846" v="7292" actId="26606"/>
          <ac:cxnSpMkLst>
            <pc:docMk/>
            <pc:sldMk cId="273254638" sldId="270"/>
            <ac:cxnSpMk id="32" creationId="{6EEB3B97-A638-498B-8083-54191CE71E01}"/>
          </ac:cxnSpMkLst>
        </pc:cxnChg>
        <pc:cxnChg chg="add del">
          <ac:chgData name="Angela Iniguez" userId="a26b61e1-837a-413b-8a3a-1ae064a51abf" providerId="ADAL" clId="{36A5E52B-BE9B-4C48-8CE7-31063AEDD888}" dt="2023-07-06T21:05:11.979" v="7294" actId="26606"/>
          <ac:cxnSpMkLst>
            <pc:docMk/>
            <pc:sldMk cId="273254638" sldId="270"/>
            <ac:cxnSpMk id="42" creationId="{6EEB3B97-A638-498B-8083-54191CE71E01}"/>
          </ac:cxnSpMkLst>
        </pc:cxnChg>
        <pc:cxnChg chg="add del">
          <ac:chgData name="Angela Iniguez" userId="a26b61e1-837a-413b-8a3a-1ae064a51abf" providerId="ADAL" clId="{36A5E52B-BE9B-4C48-8CE7-31063AEDD888}" dt="2023-07-06T21:05:11.979" v="7294" actId="26606"/>
          <ac:cxnSpMkLst>
            <pc:docMk/>
            <pc:sldMk cId="273254638" sldId="270"/>
            <ac:cxnSpMk id="44" creationId="{9C21570E-E159-49A6-9891-FA397B7A92D3}"/>
          </ac:cxnSpMkLst>
        </pc:cxnChg>
        <pc:cxnChg chg="add del">
          <ac:chgData name="Angela Iniguez" userId="a26b61e1-837a-413b-8a3a-1ae064a51abf" providerId="ADAL" clId="{36A5E52B-BE9B-4C48-8CE7-31063AEDD888}" dt="2023-07-06T21:05:15.933" v="7296" actId="26606"/>
          <ac:cxnSpMkLst>
            <pc:docMk/>
            <pc:sldMk cId="273254638" sldId="270"/>
            <ac:cxnSpMk id="50" creationId="{6EEB3B97-A638-498B-8083-54191CE71E01}"/>
          </ac:cxnSpMkLst>
        </pc:cxnChg>
        <pc:cxnChg chg="add del">
          <ac:chgData name="Angela Iniguez" userId="a26b61e1-837a-413b-8a3a-1ae064a51abf" providerId="ADAL" clId="{36A5E52B-BE9B-4C48-8CE7-31063AEDD888}" dt="2023-07-06T21:05:15.933" v="7296" actId="26606"/>
          <ac:cxnSpMkLst>
            <pc:docMk/>
            <pc:sldMk cId="273254638" sldId="270"/>
            <ac:cxnSpMk id="52" creationId="{9C21570E-E159-49A6-9891-FA397B7A92D3}"/>
          </ac:cxnSpMkLst>
        </pc:cxnChg>
        <pc:cxnChg chg="add">
          <ac:chgData name="Angela Iniguez" userId="a26b61e1-837a-413b-8a3a-1ae064a51abf" providerId="ADAL" clId="{36A5E52B-BE9B-4C48-8CE7-31063AEDD888}" dt="2023-07-06T21:05:15.948" v="7297" actId="26606"/>
          <ac:cxnSpMkLst>
            <pc:docMk/>
            <pc:sldMk cId="273254638" sldId="270"/>
            <ac:cxnSpMk id="59" creationId="{6EEB3B97-A638-498B-8083-54191CE71E01}"/>
          </ac:cxnSpMkLst>
        </pc:cxnChg>
        <pc:cxnChg chg="add">
          <ac:chgData name="Angela Iniguez" userId="a26b61e1-837a-413b-8a3a-1ae064a51abf" providerId="ADAL" clId="{36A5E52B-BE9B-4C48-8CE7-31063AEDD888}" dt="2023-07-06T21:05:15.948" v="7297" actId="26606"/>
          <ac:cxnSpMkLst>
            <pc:docMk/>
            <pc:sldMk cId="273254638" sldId="270"/>
            <ac:cxnSpMk id="61" creationId="{9C21570E-E159-49A6-9891-FA397B7A92D3}"/>
          </ac:cxnSpMkLst>
        </pc:cxnChg>
      </pc:sldChg>
      <pc:sldChg chg="addSp modSp new del mod">
        <pc:chgData name="Angela Iniguez" userId="a26b61e1-837a-413b-8a3a-1ae064a51abf" providerId="ADAL" clId="{36A5E52B-BE9B-4C48-8CE7-31063AEDD888}" dt="2023-07-06T18:12:17.128" v="3419" actId="2696"/>
        <pc:sldMkLst>
          <pc:docMk/>
          <pc:sldMk cId="3053971858" sldId="271"/>
        </pc:sldMkLst>
        <pc:spChg chg="mod">
          <ac:chgData name="Angela Iniguez" userId="a26b61e1-837a-413b-8a3a-1ae064a51abf" providerId="ADAL" clId="{36A5E52B-BE9B-4C48-8CE7-31063AEDD888}" dt="2023-07-06T17:29:55.407" v="2554" actId="1076"/>
          <ac:spMkLst>
            <pc:docMk/>
            <pc:sldMk cId="3053971858" sldId="271"/>
            <ac:spMk id="2" creationId="{327EF059-C528-F712-A64C-97F1C348D0D0}"/>
          </ac:spMkLst>
        </pc:spChg>
        <pc:spChg chg="mod">
          <ac:chgData name="Angela Iniguez" userId="a26b61e1-837a-413b-8a3a-1ae064a51abf" providerId="ADAL" clId="{36A5E52B-BE9B-4C48-8CE7-31063AEDD888}" dt="2023-07-06T17:45:48.344" v="3123" actId="20577"/>
          <ac:spMkLst>
            <pc:docMk/>
            <pc:sldMk cId="3053971858" sldId="271"/>
            <ac:spMk id="3" creationId="{096E43A6-F301-DCF5-D676-96A7B9BE3DFB}"/>
          </ac:spMkLst>
        </pc:spChg>
        <pc:spChg chg="mod">
          <ac:chgData name="Angela Iniguez" userId="a26b61e1-837a-413b-8a3a-1ae064a51abf" providerId="ADAL" clId="{36A5E52B-BE9B-4C48-8CE7-31063AEDD888}" dt="2023-07-06T17:45:57.231" v="3124" actId="1076"/>
          <ac:spMkLst>
            <pc:docMk/>
            <pc:sldMk cId="3053971858" sldId="271"/>
            <ac:spMk id="4" creationId="{C3793F6A-642A-F56B-5B05-D4CDD1105102}"/>
          </ac:spMkLst>
        </pc:spChg>
        <pc:spChg chg="add mod">
          <ac:chgData name="Angela Iniguez" userId="a26b61e1-837a-413b-8a3a-1ae064a51abf" providerId="ADAL" clId="{36A5E52B-BE9B-4C48-8CE7-31063AEDD888}" dt="2023-07-06T17:33:23.009" v="2807" actId="20577"/>
          <ac:spMkLst>
            <pc:docMk/>
            <pc:sldMk cId="3053971858" sldId="271"/>
            <ac:spMk id="7" creationId="{7A6EFEB5-E716-3FD7-FFC6-E7A73F0171EF}"/>
          </ac:spMkLst>
        </pc:spChg>
        <pc:picChg chg="add mod">
          <ac:chgData name="Angela Iniguez" userId="a26b61e1-837a-413b-8a3a-1ae064a51abf" providerId="ADAL" clId="{36A5E52B-BE9B-4C48-8CE7-31063AEDD888}" dt="2023-07-06T17:45:39.135" v="3119" actId="1076"/>
          <ac:picMkLst>
            <pc:docMk/>
            <pc:sldMk cId="3053971858" sldId="271"/>
            <ac:picMk id="6" creationId="{5FA593A6-BC56-343E-A56C-9361E9A32108}"/>
          </ac:picMkLst>
        </pc:picChg>
      </pc:sldChg>
      <pc:sldChg chg="addSp delSp modSp new mod setBg">
        <pc:chgData name="Angela Iniguez" userId="a26b61e1-837a-413b-8a3a-1ae064a51abf" providerId="ADAL" clId="{36A5E52B-BE9B-4C48-8CE7-31063AEDD888}" dt="2023-07-06T17:41:03.013" v="2886" actId="20577"/>
        <pc:sldMkLst>
          <pc:docMk/>
          <pc:sldMk cId="4078309370" sldId="272"/>
        </pc:sldMkLst>
        <pc:spChg chg="mod">
          <ac:chgData name="Angela Iniguez" userId="a26b61e1-837a-413b-8a3a-1ae064a51abf" providerId="ADAL" clId="{36A5E52B-BE9B-4C48-8CE7-31063AEDD888}" dt="2023-07-06T17:41:03.013" v="2886" actId="20577"/>
          <ac:spMkLst>
            <pc:docMk/>
            <pc:sldMk cId="4078309370" sldId="272"/>
            <ac:spMk id="2" creationId="{A8A393CE-7A29-8CA6-3706-892B03EC728E}"/>
          </ac:spMkLst>
        </pc:spChg>
        <pc:spChg chg="del">
          <ac:chgData name="Angela Iniguez" userId="a26b61e1-837a-413b-8a3a-1ae064a51abf" providerId="ADAL" clId="{36A5E52B-BE9B-4C48-8CE7-31063AEDD888}" dt="2023-07-06T17:37:18.709" v="2809" actId="931"/>
          <ac:spMkLst>
            <pc:docMk/>
            <pc:sldMk cId="4078309370" sldId="272"/>
            <ac:spMk id="3" creationId="{FFBDEE70-9572-A695-8E25-2E97BA4D5AC8}"/>
          </ac:spMkLst>
        </pc:spChg>
        <pc:spChg chg="del mod ord">
          <ac:chgData name="Angela Iniguez" userId="a26b61e1-837a-413b-8a3a-1ae064a51abf" providerId="ADAL" clId="{36A5E52B-BE9B-4C48-8CE7-31063AEDD888}" dt="2023-07-06T17:38:39.515" v="2829" actId="21"/>
          <ac:spMkLst>
            <pc:docMk/>
            <pc:sldMk cId="4078309370" sldId="272"/>
            <ac:spMk id="4" creationId="{DF6F3F6F-8543-C667-D2B1-26DF1EC04E16}"/>
          </ac:spMkLst>
        </pc:spChg>
        <pc:spChg chg="add del">
          <ac:chgData name="Angela Iniguez" userId="a26b61e1-837a-413b-8a3a-1ae064a51abf" providerId="ADAL" clId="{36A5E52B-BE9B-4C48-8CE7-31063AEDD888}" dt="2023-07-06T17:39:40.642" v="2876" actId="26606"/>
          <ac:spMkLst>
            <pc:docMk/>
            <pc:sldMk cId="4078309370" sldId="272"/>
            <ac:spMk id="12" creationId="{0182F701-1D9A-4047-A9CA-73A707EA0A14}"/>
          </ac:spMkLst>
        </pc:spChg>
        <pc:spChg chg="add del">
          <ac:chgData name="Angela Iniguez" userId="a26b61e1-837a-413b-8a3a-1ae064a51abf" providerId="ADAL" clId="{36A5E52B-BE9B-4C48-8CE7-31063AEDD888}" dt="2023-07-06T17:39:40.642" v="2876" actId="26606"/>
          <ac:spMkLst>
            <pc:docMk/>
            <pc:sldMk cId="4078309370" sldId="272"/>
            <ac:spMk id="13" creationId="{FD46288E-4C86-4ADB-893C-3C29FDE84B5B}"/>
          </ac:spMkLst>
        </pc:spChg>
        <pc:spChg chg="add del">
          <ac:chgData name="Angela Iniguez" userId="a26b61e1-837a-413b-8a3a-1ae064a51abf" providerId="ADAL" clId="{36A5E52B-BE9B-4C48-8CE7-31063AEDD888}" dt="2023-07-06T17:38:13.767" v="2821" actId="26606"/>
          <ac:spMkLst>
            <pc:docMk/>
            <pc:sldMk cId="4078309370" sldId="272"/>
            <ac:spMk id="15" creationId="{A459ADE6-39B5-4D2B-B804-9E7F4F18C64B}"/>
          </ac:spMkLst>
        </pc:spChg>
        <pc:spChg chg="add del">
          <ac:chgData name="Angela Iniguez" userId="a26b61e1-837a-413b-8a3a-1ae064a51abf" providerId="ADAL" clId="{36A5E52B-BE9B-4C48-8CE7-31063AEDD888}" dt="2023-07-06T17:39:40.642" v="2876" actId="26606"/>
          <ac:spMkLst>
            <pc:docMk/>
            <pc:sldMk cId="4078309370" sldId="272"/>
            <ac:spMk id="16" creationId="{699373FF-C78A-430B-A246-6048999CE98D}"/>
          </ac:spMkLst>
        </pc:spChg>
        <pc:spChg chg="add del">
          <ac:chgData name="Angela Iniguez" userId="a26b61e1-837a-413b-8a3a-1ae064a51abf" providerId="ADAL" clId="{36A5E52B-BE9B-4C48-8CE7-31063AEDD888}" dt="2023-07-06T17:38:13.767" v="2821" actId="26606"/>
          <ac:spMkLst>
            <pc:docMk/>
            <pc:sldMk cId="4078309370" sldId="272"/>
            <ac:spMk id="17" creationId="{7883968A-0790-403A-8861-3A61F1595143}"/>
          </ac:spMkLst>
        </pc:spChg>
        <pc:spChg chg="add del">
          <ac:chgData name="Angela Iniguez" userId="a26b61e1-837a-413b-8a3a-1ae064a51abf" providerId="ADAL" clId="{36A5E52B-BE9B-4C48-8CE7-31063AEDD888}" dt="2023-07-06T17:39:40.642" v="2876" actId="26606"/>
          <ac:spMkLst>
            <pc:docMk/>
            <pc:sldMk cId="4078309370" sldId="272"/>
            <ac:spMk id="20" creationId="{109B2863-A1A5-4050-8DE8-9BC0AD47F40B}"/>
          </ac:spMkLst>
        </pc:spChg>
        <pc:spChg chg="add del">
          <ac:chgData name="Angela Iniguez" userId="a26b61e1-837a-413b-8a3a-1ae064a51abf" providerId="ADAL" clId="{36A5E52B-BE9B-4C48-8CE7-31063AEDD888}" dt="2023-07-06T17:38:13.767" v="2821" actId="26606"/>
          <ac:spMkLst>
            <pc:docMk/>
            <pc:sldMk cId="4078309370" sldId="272"/>
            <ac:spMk id="21" creationId="{CCBD7F24-76AF-485A-8CDA-BD14BB87DAED}"/>
          </ac:spMkLst>
        </pc:spChg>
        <pc:spChg chg="add del">
          <ac:chgData name="Angela Iniguez" userId="a26b61e1-837a-413b-8a3a-1ae064a51abf" providerId="ADAL" clId="{36A5E52B-BE9B-4C48-8CE7-31063AEDD888}" dt="2023-07-06T17:39:40.642" v="2876" actId="26606"/>
          <ac:spMkLst>
            <pc:docMk/>
            <pc:sldMk cId="4078309370" sldId="272"/>
            <ac:spMk id="22" creationId="{F1F76955-21E0-4116-A6AA-19DB89B503F7}"/>
          </ac:spMkLst>
        </pc:spChg>
        <pc:spChg chg="add">
          <ac:chgData name="Angela Iniguez" userId="a26b61e1-837a-413b-8a3a-1ae064a51abf" providerId="ADAL" clId="{36A5E52B-BE9B-4C48-8CE7-31063AEDD888}" dt="2023-07-06T17:39:40.642" v="2876" actId="26606"/>
          <ac:spMkLst>
            <pc:docMk/>
            <pc:sldMk cId="4078309370" sldId="272"/>
            <ac:spMk id="24" creationId="{3F87243A-F810-42AD-AA74-3FA38B1D8A8F}"/>
          </ac:spMkLst>
        </pc:spChg>
        <pc:spChg chg="add del">
          <ac:chgData name="Angela Iniguez" userId="a26b61e1-837a-413b-8a3a-1ae064a51abf" providerId="ADAL" clId="{36A5E52B-BE9B-4C48-8CE7-31063AEDD888}" dt="2023-07-06T17:38:13.767" v="2821" actId="26606"/>
          <ac:spMkLst>
            <pc:docMk/>
            <pc:sldMk cId="4078309370" sldId="272"/>
            <ac:spMk id="25" creationId="{DBC45491-5547-43EE-A47D-B35FF1E5D1EC}"/>
          </ac:spMkLst>
        </pc:spChg>
        <pc:spChg chg="add">
          <ac:chgData name="Angela Iniguez" userId="a26b61e1-837a-413b-8a3a-1ae064a51abf" providerId="ADAL" clId="{36A5E52B-BE9B-4C48-8CE7-31063AEDD888}" dt="2023-07-06T17:39:40.642" v="2876" actId="26606"/>
          <ac:spMkLst>
            <pc:docMk/>
            <pc:sldMk cId="4078309370" sldId="272"/>
            <ac:spMk id="26" creationId="{E4710C0A-057C-4274-BA2D-001F1025E83E}"/>
          </ac:spMkLst>
        </pc:spChg>
        <pc:spChg chg="add del">
          <ac:chgData name="Angela Iniguez" userId="a26b61e1-837a-413b-8a3a-1ae064a51abf" providerId="ADAL" clId="{36A5E52B-BE9B-4C48-8CE7-31063AEDD888}" dt="2023-07-06T17:38:13.767" v="2821" actId="26606"/>
          <ac:spMkLst>
            <pc:docMk/>
            <pc:sldMk cId="4078309370" sldId="272"/>
            <ac:spMk id="27" creationId="{83EC4747-42A5-473A-BE8A-E5B5FE37ED21}"/>
          </ac:spMkLst>
        </pc:spChg>
        <pc:spChg chg="add del">
          <ac:chgData name="Angela Iniguez" userId="a26b61e1-837a-413b-8a3a-1ae064a51abf" providerId="ADAL" clId="{36A5E52B-BE9B-4C48-8CE7-31063AEDD888}" dt="2023-07-06T17:38:13.767" v="2821" actId="26606"/>
          <ac:spMkLst>
            <pc:docMk/>
            <pc:sldMk cId="4078309370" sldId="272"/>
            <ac:spMk id="29" creationId="{44CED4F7-01F5-434A-A0BB-233942471D65}"/>
          </ac:spMkLst>
        </pc:spChg>
        <pc:spChg chg="add">
          <ac:chgData name="Angela Iniguez" userId="a26b61e1-837a-413b-8a3a-1ae064a51abf" providerId="ADAL" clId="{36A5E52B-BE9B-4C48-8CE7-31063AEDD888}" dt="2023-07-06T17:39:40.642" v="2876" actId="26606"/>
          <ac:spMkLst>
            <pc:docMk/>
            <pc:sldMk cId="4078309370" sldId="272"/>
            <ac:spMk id="30" creationId="{7527CA15-1C7B-4C0C-86EE-385C1D6C98C0}"/>
          </ac:spMkLst>
        </pc:spChg>
        <pc:spChg chg="add del">
          <ac:chgData name="Angela Iniguez" userId="a26b61e1-837a-413b-8a3a-1ae064a51abf" providerId="ADAL" clId="{36A5E52B-BE9B-4C48-8CE7-31063AEDD888}" dt="2023-07-06T17:38:17.876" v="2823" actId="26606"/>
          <ac:spMkLst>
            <pc:docMk/>
            <pc:sldMk cId="4078309370" sldId="272"/>
            <ac:spMk id="31" creationId="{88302865-9184-47F8-9D42-09980A3E5D1C}"/>
          </ac:spMkLst>
        </pc:spChg>
        <pc:spChg chg="add del">
          <ac:chgData name="Angela Iniguez" userId="a26b61e1-837a-413b-8a3a-1ae064a51abf" providerId="ADAL" clId="{36A5E52B-BE9B-4C48-8CE7-31063AEDD888}" dt="2023-07-06T17:38:17.876" v="2823" actId="26606"/>
          <ac:spMkLst>
            <pc:docMk/>
            <pc:sldMk cId="4078309370" sldId="272"/>
            <ac:spMk id="32" creationId="{796CD800-C8BF-41B5-983A-3B3D95FA99E5}"/>
          </ac:spMkLst>
        </pc:spChg>
        <pc:spChg chg="add del">
          <ac:chgData name="Angela Iniguez" userId="a26b61e1-837a-413b-8a3a-1ae064a51abf" providerId="ADAL" clId="{36A5E52B-BE9B-4C48-8CE7-31063AEDD888}" dt="2023-07-06T17:38:17.876" v="2823" actId="26606"/>
          <ac:spMkLst>
            <pc:docMk/>
            <pc:sldMk cId="4078309370" sldId="272"/>
            <ac:spMk id="33" creationId="{ED36A27B-61AE-4AA1-8BD6-7310E072D89D}"/>
          </ac:spMkLst>
        </pc:spChg>
        <pc:spChg chg="add del">
          <ac:chgData name="Angela Iniguez" userId="a26b61e1-837a-413b-8a3a-1ae064a51abf" providerId="ADAL" clId="{36A5E52B-BE9B-4C48-8CE7-31063AEDD888}" dt="2023-07-06T17:38:17.876" v="2823" actId="26606"/>
          <ac:spMkLst>
            <pc:docMk/>
            <pc:sldMk cId="4078309370" sldId="272"/>
            <ac:spMk id="35" creationId="{2EB56A1A-8685-45C8-A64C-D5045ACB42B0}"/>
          </ac:spMkLst>
        </pc:spChg>
        <pc:spChg chg="add del">
          <ac:chgData name="Angela Iniguez" userId="a26b61e1-837a-413b-8a3a-1ae064a51abf" providerId="ADAL" clId="{36A5E52B-BE9B-4C48-8CE7-31063AEDD888}" dt="2023-07-06T17:38:17.876" v="2823" actId="26606"/>
          <ac:spMkLst>
            <pc:docMk/>
            <pc:sldMk cId="4078309370" sldId="272"/>
            <ac:spMk id="36" creationId="{79DF55E6-8C71-4381-81E4-31D3EBC96DFC}"/>
          </ac:spMkLst>
        </pc:spChg>
        <pc:spChg chg="add del">
          <ac:chgData name="Angela Iniguez" userId="a26b61e1-837a-413b-8a3a-1ae064a51abf" providerId="ADAL" clId="{36A5E52B-BE9B-4C48-8CE7-31063AEDD888}" dt="2023-07-06T17:38:17.876" v="2823" actId="26606"/>
          <ac:spMkLst>
            <pc:docMk/>
            <pc:sldMk cId="4078309370" sldId="272"/>
            <ac:spMk id="38" creationId="{19DE44C1-A00E-40B3-B723-D1199BD4EB72}"/>
          </ac:spMkLst>
        </pc:spChg>
        <pc:spChg chg="add del">
          <ac:chgData name="Angela Iniguez" userId="a26b61e1-837a-413b-8a3a-1ae064a51abf" providerId="ADAL" clId="{36A5E52B-BE9B-4C48-8CE7-31063AEDD888}" dt="2023-07-06T17:38:17.876" v="2823" actId="26606"/>
          <ac:spMkLst>
            <pc:docMk/>
            <pc:sldMk cId="4078309370" sldId="272"/>
            <ac:spMk id="39" creationId="{5DD14EB9-7D82-468B-B45D-876BE90A5EAF}"/>
          </ac:spMkLst>
        </pc:spChg>
        <pc:spChg chg="add">
          <ac:chgData name="Angela Iniguez" userId="a26b61e1-837a-413b-8a3a-1ae064a51abf" providerId="ADAL" clId="{36A5E52B-BE9B-4C48-8CE7-31063AEDD888}" dt="2023-07-06T17:39:40.642" v="2876" actId="26606"/>
          <ac:spMkLst>
            <pc:docMk/>
            <pc:sldMk cId="4078309370" sldId="272"/>
            <ac:spMk id="40" creationId="{ED643915-9209-40AB-8194-9D9125C0A3F3}"/>
          </ac:spMkLst>
        </pc:spChg>
        <pc:spChg chg="add">
          <ac:chgData name="Angela Iniguez" userId="a26b61e1-837a-413b-8a3a-1ae064a51abf" providerId="ADAL" clId="{36A5E52B-BE9B-4C48-8CE7-31063AEDD888}" dt="2023-07-06T17:39:40.642" v="2876" actId="26606"/>
          <ac:spMkLst>
            <pc:docMk/>
            <pc:sldMk cId="4078309370" sldId="272"/>
            <ac:spMk id="41" creationId="{6561554E-8EEC-420C-93A0-4E77A8A0EB7B}"/>
          </ac:spMkLst>
        </pc:spChg>
        <pc:spChg chg="add">
          <ac:chgData name="Angela Iniguez" userId="a26b61e1-837a-413b-8a3a-1ae064a51abf" providerId="ADAL" clId="{36A5E52B-BE9B-4C48-8CE7-31063AEDD888}" dt="2023-07-06T17:39:40.642" v="2876" actId="26606"/>
          <ac:spMkLst>
            <pc:docMk/>
            <pc:sldMk cId="4078309370" sldId="272"/>
            <ac:spMk id="42" creationId="{8A54198A-4950-48AB-BDD3-16D7F9084A50}"/>
          </ac:spMkLst>
        </pc:spChg>
        <pc:spChg chg="add">
          <ac:chgData name="Angela Iniguez" userId="a26b61e1-837a-413b-8a3a-1ae064a51abf" providerId="ADAL" clId="{36A5E52B-BE9B-4C48-8CE7-31063AEDD888}" dt="2023-07-06T17:39:40.642" v="2876" actId="26606"/>
          <ac:spMkLst>
            <pc:docMk/>
            <pc:sldMk cId="4078309370" sldId="272"/>
            <ac:spMk id="43" creationId="{30F05B05-D1D0-4D96-A6C6-E0095E789EF8}"/>
          </ac:spMkLst>
        </pc:spChg>
        <pc:picChg chg="add mod ord">
          <ac:chgData name="Angela Iniguez" userId="a26b61e1-837a-413b-8a3a-1ae064a51abf" providerId="ADAL" clId="{36A5E52B-BE9B-4C48-8CE7-31063AEDD888}" dt="2023-07-06T17:39:50.576" v="2880" actId="1076"/>
          <ac:picMkLst>
            <pc:docMk/>
            <pc:sldMk cId="4078309370" sldId="272"/>
            <ac:picMk id="6" creationId="{19CF6435-008D-F34E-19D1-FB8F69FC3470}"/>
          </ac:picMkLst>
        </pc:picChg>
        <pc:picChg chg="add mod ord">
          <ac:chgData name="Angela Iniguez" userId="a26b61e1-837a-413b-8a3a-1ae064a51abf" providerId="ADAL" clId="{36A5E52B-BE9B-4C48-8CE7-31063AEDD888}" dt="2023-07-06T17:40:00.960" v="2885" actId="1076"/>
          <ac:picMkLst>
            <pc:docMk/>
            <pc:sldMk cId="4078309370" sldId="272"/>
            <ac:picMk id="8" creationId="{1E0DA605-300A-DEE3-C5C6-B32E44749CA2}"/>
          </ac:picMkLst>
        </pc:picChg>
        <pc:picChg chg="add mod">
          <ac:chgData name="Angela Iniguez" userId="a26b61e1-837a-413b-8a3a-1ae064a51abf" providerId="ADAL" clId="{36A5E52B-BE9B-4C48-8CE7-31063AEDD888}" dt="2023-07-06T17:39:54.663" v="2882" actId="1076"/>
          <ac:picMkLst>
            <pc:docMk/>
            <pc:sldMk cId="4078309370" sldId="272"/>
            <ac:picMk id="10" creationId="{601DCC04-8ABC-0E13-EFE1-E486D1FD70E9}"/>
          </ac:picMkLst>
        </pc:picChg>
        <pc:cxnChg chg="add del">
          <ac:chgData name="Angela Iniguez" userId="a26b61e1-837a-413b-8a3a-1ae064a51abf" providerId="ADAL" clId="{36A5E52B-BE9B-4C48-8CE7-31063AEDD888}" dt="2023-07-06T17:39:40.642" v="2876" actId="26606"/>
          <ac:cxnSpMkLst>
            <pc:docMk/>
            <pc:sldMk cId="4078309370" sldId="272"/>
            <ac:cxnSpMk id="14" creationId="{318EA713-6EC5-4E3B-9ABC-DDF657C87A80}"/>
          </ac:cxnSpMkLst>
        </pc:cxnChg>
        <pc:cxnChg chg="add del">
          <ac:chgData name="Angela Iniguez" userId="a26b61e1-837a-413b-8a3a-1ae064a51abf" providerId="ADAL" clId="{36A5E52B-BE9B-4C48-8CE7-31063AEDD888}" dt="2023-07-06T17:39:40.642" v="2876" actId="26606"/>
          <ac:cxnSpMkLst>
            <pc:docMk/>
            <pc:sldMk cId="4078309370" sldId="272"/>
            <ac:cxnSpMk id="18" creationId="{03EBB925-FEC3-4CD5-9271-3D75EBB53262}"/>
          </ac:cxnSpMkLst>
        </pc:cxnChg>
        <pc:cxnChg chg="add del">
          <ac:chgData name="Angela Iniguez" userId="a26b61e1-837a-413b-8a3a-1ae064a51abf" providerId="ADAL" clId="{36A5E52B-BE9B-4C48-8CE7-31063AEDD888}" dt="2023-07-06T17:38:13.767" v="2821" actId="26606"/>
          <ac:cxnSpMkLst>
            <pc:docMk/>
            <pc:sldMk cId="4078309370" sldId="272"/>
            <ac:cxnSpMk id="19" creationId="{4E9A2888-251D-4ACC-9A39-8C65906F5285}"/>
          </ac:cxnSpMkLst>
        </pc:cxnChg>
        <pc:cxnChg chg="add del">
          <ac:chgData name="Angela Iniguez" userId="a26b61e1-837a-413b-8a3a-1ae064a51abf" providerId="ADAL" clId="{36A5E52B-BE9B-4C48-8CE7-31063AEDD888}" dt="2023-07-06T17:38:13.767" v="2821" actId="26606"/>
          <ac:cxnSpMkLst>
            <pc:docMk/>
            <pc:sldMk cId="4078309370" sldId="272"/>
            <ac:cxnSpMk id="23" creationId="{547DDE70-3D61-4ED7-B056-AB206613206F}"/>
          </ac:cxnSpMkLst>
        </pc:cxnChg>
        <pc:cxnChg chg="add">
          <ac:chgData name="Angela Iniguez" userId="a26b61e1-837a-413b-8a3a-1ae064a51abf" providerId="ADAL" clId="{36A5E52B-BE9B-4C48-8CE7-31063AEDD888}" dt="2023-07-06T17:39:40.642" v="2876" actId="26606"/>
          <ac:cxnSpMkLst>
            <pc:docMk/>
            <pc:sldMk cId="4078309370" sldId="272"/>
            <ac:cxnSpMk id="28" creationId="{BEFAE2A0-B30D-40C7-BB2F-AE3D6D5D001F}"/>
          </ac:cxnSpMkLst>
        </pc:cxnChg>
        <pc:cxnChg chg="add del">
          <ac:chgData name="Angela Iniguez" userId="a26b61e1-837a-413b-8a3a-1ae064a51abf" providerId="ADAL" clId="{36A5E52B-BE9B-4C48-8CE7-31063AEDD888}" dt="2023-07-06T17:38:17.876" v="2823" actId="26606"/>
          <ac:cxnSpMkLst>
            <pc:docMk/>
            <pc:sldMk cId="4078309370" sldId="272"/>
            <ac:cxnSpMk id="34" creationId="{511BC4C5-EB16-4C0B-83E6-96A39848CF19}"/>
          </ac:cxnSpMkLst>
        </pc:cxnChg>
        <pc:cxnChg chg="add del">
          <ac:chgData name="Angela Iniguez" userId="a26b61e1-837a-413b-8a3a-1ae064a51abf" providerId="ADAL" clId="{36A5E52B-BE9B-4C48-8CE7-31063AEDD888}" dt="2023-07-06T17:38:17.876" v="2823" actId="26606"/>
          <ac:cxnSpMkLst>
            <pc:docMk/>
            <pc:sldMk cId="4078309370" sldId="272"/>
            <ac:cxnSpMk id="37" creationId="{D6E0AD8B-255F-4090-B0E4-668B3F32FCDD}"/>
          </ac:cxnSpMkLst>
        </pc:cxnChg>
      </pc:sldChg>
      <pc:sldChg chg="addSp delSp modSp add mod">
        <pc:chgData name="Angela Iniguez" userId="a26b61e1-837a-413b-8a3a-1ae064a51abf" providerId="ADAL" clId="{36A5E52B-BE9B-4C48-8CE7-31063AEDD888}" dt="2023-07-06T18:19:56.610" v="3682" actId="20577"/>
        <pc:sldMkLst>
          <pc:docMk/>
          <pc:sldMk cId="1212317069" sldId="273"/>
        </pc:sldMkLst>
        <pc:spChg chg="mod">
          <ac:chgData name="Angela Iniguez" userId="a26b61e1-837a-413b-8a3a-1ae064a51abf" providerId="ADAL" clId="{36A5E52B-BE9B-4C48-8CE7-31063AEDD888}" dt="2023-07-06T18:13:27.921" v="3424" actId="20577"/>
          <ac:spMkLst>
            <pc:docMk/>
            <pc:sldMk cId="1212317069" sldId="273"/>
            <ac:spMk id="2" creationId="{327EF059-C528-F712-A64C-97F1C348D0D0}"/>
          </ac:spMkLst>
        </pc:spChg>
        <pc:spChg chg="mod">
          <ac:chgData name="Angela Iniguez" userId="a26b61e1-837a-413b-8a3a-1ae064a51abf" providerId="ADAL" clId="{36A5E52B-BE9B-4C48-8CE7-31063AEDD888}" dt="2023-07-06T18:07:06.279" v="3292" actId="20577"/>
          <ac:spMkLst>
            <pc:docMk/>
            <pc:sldMk cId="1212317069" sldId="273"/>
            <ac:spMk id="3" creationId="{096E43A6-F301-DCF5-D676-96A7B9BE3DFB}"/>
          </ac:spMkLst>
        </pc:spChg>
        <pc:spChg chg="add del mod">
          <ac:chgData name="Angela Iniguez" userId="a26b61e1-837a-413b-8a3a-1ae064a51abf" providerId="ADAL" clId="{36A5E52B-BE9B-4C48-8CE7-31063AEDD888}" dt="2023-07-06T18:04:55.943" v="3285" actId="26606"/>
          <ac:spMkLst>
            <pc:docMk/>
            <pc:sldMk cId="1212317069" sldId="273"/>
            <ac:spMk id="4" creationId="{C3793F6A-642A-F56B-5B05-D4CDD1105102}"/>
          </ac:spMkLst>
        </pc:spChg>
        <pc:spChg chg="mod">
          <ac:chgData name="Angela Iniguez" userId="a26b61e1-837a-413b-8a3a-1ae064a51abf" providerId="ADAL" clId="{36A5E52B-BE9B-4C48-8CE7-31063AEDD888}" dt="2023-07-06T18:14:34.623" v="3427" actId="1076"/>
          <ac:spMkLst>
            <pc:docMk/>
            <pc:sldMk cId="1212317069" sldId="273"/>
            <ac:spMk id="7" creationId="{7A6EFEB5-E716-3FD7-FFC6-E7A73F0171EF}"/>
          </ac:spMkLst>
        </pc:spChg>
        <pc:graphicFrameChg chg="add del">
          <ac:chgData name="Angela Iniguez" userId="a26b61e1-837a-413b-8a3a-1ae064a51abf" providerId="ADAL" clId="{36A5E52B-BE9B-4C48-8CE7-31063AEDD888}" dt="2023-07-06T18:04:49.698" v="3282" actId="26606"/>
          <ac:graphicFrameMkLst>
            <pc:docMk/>
            <pc:sldMk cId="1212317069" sldId="273"/>
            <ac:graphicFrameMk id="10" creationId="{E08B6732-D77C-FD21-B426-FFF4CE29365A}"/>
          </ac:graphicFrameMkLst>
        </pc:graphicFrameChg>
        <pc:graphicFrameChg chg="add del">
          <ac:chgData name="Angela Iniguez" userId="a26b61e1-837a-413b-8a3a-1ae064a51abf" providerId="ADAL" clId="{36A5E52B-BE9B-4C48-8CE7-31063AEDD888}" dt="2023-07-06T18:04:55.897" v="3284" actId="26606"/>
          <ac:graphicFrameMkLst>
            <pc:docMk/>
            <pc:sldMk cId="1212317069" sldId="273"/>
            <ac:graphicFrameMk id="12" creationId="{E3D166BC-D856-9FA9-D0D5-1FFC21465723}"/>
          </ac:graphicFrameMkLst>
        </pc:graphicFrameChg>
        <pc:graphicFrameChg chg="add mod modGraphic">
          <ac:chgData name="Angela Iniguez" userId="a26b61e1-837a-413b-8a3a-1ae064a51abf" providerId="ADAL" clId="{36A5E52B-BE9B-4C48-8CE7-31063AEDD888}" dt="2023-07-06T18:19:56.610" v="3682" actId="20577"/>
          <ac:graphicFrameMkLst>
            <pc:docMk/>
            <pc:sldMk cId="1212317069" sldId="273"/>
            <ac:graphicFrameMk id="14" creationId="{CBA13F86-D6D3-586C-6255-FC4A18F27255}"/>
          </ac:graphicFrameMkLst>
        </pc:graphicFrameChg>
        <pc:picChg chg="del">
          <ac:chgData name="Angela Iniguez" userId="a26b61e1-837a-413b-8a3a-1ae064a51abf" providerId="ADAL" clId="{36A5E52B-BE9B-4C48-8CE7-31063AEDD888}" dt="2023-07-06T17:42:32.858" v="2939" actId="21"/>
          <ac:picMkLst>
            <pc:docMk/>
            <pc:sldMk cId="1212317069" sldId="273"/>
            <ac:picMk id="6" creationId="{5FA593A6-BC56-343E-A56C-9361E9A32108}"/>
          </ac:picMkLst>
        </pc:picChg>
        <pc:picChg chg="add del mod">
          <ac:chgData name="Angela Iniguez" userId="a26b61e1-837a-413b-8a3a-1ae064a51abf" providerId="ADAL" clId="{36A5E52B-BE9B-4C48-8CE7-31063AEDD888}" dt="2023-07-06T18:07:08.837" v="3293" actId="21"/>
          <ac:picMkLst>
            <pc:docMk/>
            <pc:sldMk cId="1212317069" sldId="273"/>
            <ac:picMk id="8" creationId="{928C839C-3AE7-58C4-4198-B02C916B3BF9}"/>
          </ac:picMkLst>
        </pc:picChg>
        <pc:picChg chg="add mod">
          <ac:chgData name="Angela Iniguez" userId="a26b61e1-837a-413b-8a3a-1ae064a51abf" providerId="ADAL" clId="{36A5E52B-BE9B-4C48-8CE7-31063AEDD888}" dt="2023-07-06T18:07:33.383" v="3297" actId="1076"/>
          <ac:picMkLst>
            <pc:docMk/>
            <pc:sldMk cId="1212317069" sldId="273"/>
            <ac:picMk id="11" creationId="{2D5DB9B1-6CCC-259C-D07A-5FFD19480DF0}"/>
          </ac:picMkLst>
        </pc:picChg>
      </pc:sldChg>
      <pc:sldChg chg="add del">
        <pc:chgData name="Angela Iniguez" userId="a26b61e1-837a-413b-8a3a-1ae064a51abf" providerId="ADAL" clId="{36A5E52B-BE9B-4C48-8CE7-31063AEDD888}" dt="2023-07-06T18:14:40.523" v="3428" actId="2696"/>
        <pc:sldMkLst>
          <pc:docMk/>
          <pc:sldMk cId="341886766" sldId="274"/>
        </pc:sldMkLst>
      </pc:sldChg>
      <pc:sldChg chg="add del">
        <pc:chgData name="Angela Iniguez" userId="a26b61e1-837a-413b-8a3a-1ae064a51abf" providerId="ADAL" clId="{36A5E52B-BE9B-4C48-8CE7-31063AEDD888}" dt="2023-07-06T18:14:42.790" v="3429" actId="2696"/>
        <pc:sldMkLst>
          <pc:docMk/>
          <pc:sldMk cId="2467939924" sldId="275"/>
        </pc:sldMkLst>
      </pc:sldChg>
      <pc:sldChg chg="modSp add mod">
        <pc:chgData name="Angela Iniguez" userId="a26b61e1-837a-413b-8a3a-1ae064a51abf" providerId="ADAL" clId="{36A5E52B-BE9B-4C48-8CE7-31063AEDD888}" dt="2023-07-06T18:14:19.998" v="3425"/>
        <pc:sldMkLst>
          <pc:docMk/>
          <pc:sldMk cId="4004433378" sldId="276"/>
        </pc:sldMkLst>
        <pc:spChg chg="mod">
          <ac:chgData name="Angela Iniguez" userId="a26b61e1-837a-413b-8a3a-1ae064a51abf" providerId="ADAL" clId="{36A5E52B-BE9B-4C48-8CE7-31063AEDD888}" dt="2023-07-06T18:14:19.998" v="3425"/>
          <ac:spMkLst>
            <pc:docMk/>
            <pc:sldMk cId="4004433378" sldId="276"/>
            <ac:spMk id="7" creationId="{7A6EFEB5-E716-3FD7-FFC6-E7A73F0171EF}"/>
          </ac:spMkLst>
        </pc:spChg>
      </pc:sldChg>
      <pc:sldChg chg="modSp add mod">
        <pc:chgData name="Angela Iniguez" userId="a26b61e1-837a-413b-8a3a-1ae064a51abf" providerId="ADAL" clId="{36A5E52B-BE9B-4C48-8CE7-31063AEDD888}" dt="2023-07-06T18:17:44.100" v="3643" actId="313"/>
        <pc:sldMkLst>
          <pc:docMk/>
          <pc:sldMk cId="2398626150" sldId="277"/>
        </pc:sldMkLst>
        <pc:spChg chg="mod">
          <ac:chgData name="Angela Iniguez" userId="a26b61e1-837a-413b-8a3a-1ae064a51abf" providerId="ADAL" clId="{36A5E52B-BE9B-4C48-8CE7-31063AEDD888}" dt="2023-07-06T18:14:51.335" v="3441" actId="20577"/>
          <ac:spMkLst>
            <pc:docMk/>
            <pc:sldMk cId="2398626150" sldId="277"/>
            <ac:spMk id="2" creationId="{327EF059-C528-F712-A64C-97F1C348D0D0}"/>
          </ac:spMkLst>
        </pc:spChg>
        <pc:spChg chg="mod">
          <ac:chgData name="Angela Iniguez" userId="a26b61e1-837a-413b-8a3a-1ae064a51abf" providerId="ADAL" clId="{36A5E52B-BE9B-4C48-8CE7-31063AEDD888}" dt="2023-07-06T18:17:44.100" v="3643" actId="313"/>
          <ac:spMkLst>
            <pc:docMk/>
            <pc:sldMk cId="2398626150" sldId="277"/>
            <ac:spMk id="3" creationId="{096E43A6-F301-DCF5-D676-96A7B9BE3DFB}"/>
          </ac:spMkLst>
        </pc:spChg>
        <pc:spChg chg="mod">
          <ac:chgData name="Angela Iniguez" userId="a26b61e1-837a-413b-8a3a-1ae064a51abf" providerId="ADAL" clId="{36A5E52B-BE9B-4C48-8CE7-31063AEDD888}" dt="2023-07-06T18:17:40.267" v="3642" actId="20577"/>
          <ac:spMkLst>
            <pc:docMk/>
            <pc:sldMk cId="2398626150" sldId="277"/>
            <ac:spMk id="7" creationId="{7A6EFEB5-E716-3FD7-FFC6-E7A73F0171EF}"/>
          </ac:spMkLst>
        </pc:spChg>
        <pc:graphicFrameChg chg="mod">
          <ac:chgData name="Angela Iniguez" userId="a26b61e1-837a-413b-8a3a-1ae064a51abf" providerId="ADAL" clId="{36A5E52B-BE9B-4C48-8CE7-31063AEDD888}" dt="2023-07-06T18:16:49.671" v="3542"/>
          <ac:graphicFrameMkLst>
            <pc:docMk/>
            <pc:sldMk cId="2398626150" sldId="277"/>
            <ac:graphicFrameMk id="14" creationId="{CBA13F86-D6D3-586C-6255-FC4A18F27255}"/>
          </ac:graphicFrameMkLst>
        </pc:graphicFrameChg>
        <pc:picChg chg="mod">
          <ac:chgData name="Angela Iniguez" userId="a26b61e1-837a-413b-8a3a-1ae064a51abf" providerId="ADAL" clId="{36A5E52B-BE9B-4C48-8CE7-31063AEDD888}" dt="2023-07-06T18:15:41.835" v="3463" actId="1076"/>
          <ac:picMkLst>
            <pc:docMk/>
            <pc:sldMk cId="2398626150" sldId="277"/>
            <ac:picMk id="8" creationId="{928C839C-3AE7-58C4-4198-B02C916B3BF9}"/>
          </ac:picMkLst>
        </pc:picChg>
      </pc:sldChg>
      <pc:sldChg chg="modSp add mod ord">
        <pc:chgData name="Angela Iniguez" userId="a26b61e1-837a-413b-8a3a-1ae064a51abf" providerId="ADAL" clId="{36A5E52B-BE9B-4C48-8CE7-31063AEDD888}" dt="2023-07-06T18:25:25.298" v="4071" actId="20577"/>
        <pc:sldMkLst>
          <pc:docMk/>
          <pc:sldMk cId="2355178950" sldId="278"/>
        </pc:sldMkLst>
        <pc:spChg chg="mod">
          <ac:chgData name="Angela Iniguez" userId="a26b61e1-837a-413b-8a3a-1ae064a51abf" providerId="ADAL" clId="{36A5E52B-BE9B-4C48-8CE7-31063AEDD888}" dt="2023-07-06T18:20:33.588" v="3696" actId="27636"/>
          <ac:spMkLst>
            <pc:docMk/>
            <pc:sldMk cId="2355178950" sldId="278"/>
            <ac:spMk id="2" creationId="{327EF059-C528-F712-A64C-97F1C348D0D0}"/>
          </ac:spMkLst>
        </pc:spChg>
        <pc:spChg chg="mod">
          <ac:chgData name="Angela Iniguez" userId="a26b61e1-837a-413b-8a3a-1ae064a51abf" providerId="ADAL" clId="{36A5E52B-BE9B-4C48-8CE7-31063AEDD888}" dt="2023-07-06T18:22:21.338" v="3794" actId="1076"/>
          <ac:spMkLst>
            <pc:docMk/>
            <pc:sldMk cId="2355178950" sldId="278"/>
            <ac:spMk id="3" creationId="{096E43A6-F301-DCF5-D676-96A7B9BE3DFB}"/>
          </ac:spMkLst>
        </pc:spChg>
        <pc:spChg chg="mod">
          <ac:chgData name="Angela Iniguez" userId="a26b61e1-837a-413b-8a3a-1ae064a51abf" providerId="ADAL" clId="{36A5E52B-BE9B-4C48-8CE7-31063AEDD888}" dt="2023-07-06T18:25:25.298" v="4071" actId="20577"/>
          <ac:spMkLst>
            <pc:docMk/>
            <pc:sldMk cId="2355178950" sldId="278"/>
            <ac:spMk id="7" creationId="{7A6EFEB5-E716-3FD7-FFC6-E7A73F0171EF}"/>
          </ac:spMkLst>
        </pc:spChg>
        <pc:graphicFrameChg chg="mod">
          <ac:chgData name="Angela Iniguez" userId="a26b61e1-837a-413b-8a3a-1ae064a51abf" providerId="ADAL" clId="{36A5E52B-BE9B-4C48-8CE7-31063AEDD888}" dt="2023-07-06T18:24:25.553" v="3917" actId="20577"/>
          <ac:graphicFrameMkLst>
            <pc:docMk/>
            <pc:sldMk cId="2355178950" sldId="278"/>
            <ac:graphicFrameMk id="14" creationId="{CBA13F86-D6D3-586C-6255-FC4A18F27255}"/>
          </ac:graphicFrameMkLst>
        </pc:graphicFrameChg>
        <pc:picChg chg="mod">
          <ac:chgData name="Angela Iniguez" userId="a26b61e1-837a-413b-8a3a-1ae064a51abf" providerId="ADAL" clId="{36A5E52B-BE9B-4C48-8CE7-31063AEDD888}" dt="2023-07-06T18:21:42.426" v="3750" actId="1076"/>
          <ac:picMkLst>
            <pc:docMk/>
            <pc:sldMk cId="2355178950" sldId="278"/>
            <ac:picMk id="8" creationId="{928C839C-3AE7-58C4-4198-B02C916B3BF9}"/>
          </ac:picMkLst>
        </pc:picChg>
      </pc:sldChg>
      <pc:sldChg chg="addSp delSp modSp new mod setBg">
        <pc:chgData name="Angela Iniguez" userId="a26b61e1-837a-413b-8a3a-1ae064a51abf" providerId="ADAL" clId="{36A5E52B-BE9B-4C48-8CE7-31063AEDD888}" dt="2023-07-06T18:42:37.869" v="4538" actId="20577"/>
        <pc:sldMkLst>
          <pc:docMk/>
          <pc:sldMk cId="1783653723" sldId="279"/>
        </pc:sldMkLst>
        <pc:spChg chg="mod">
          <ac:chgData name="Angela Iniguez" userId="a26b61e1-837a-413b-8a3a-1ae064a51abf" providerId="ADAL" clId="{36A5E52B-BE9B-4C48-8CE7-31063AEDD888}" dt="2023-07-06T18:38:54.608" v="4432" actId="26606"/>
          <ac:spMkLst>
            <pc:docMk/>
            <pc:sldMk cId="1783653723" sldId="279"/>
            <ac:spMk id="2" creationId="{63BADC0B-CA32-4949-FC33-1B854C7C74E5}"/>
          </ac:spMkLst>
        </pc:spChg>
        <pc:spChg chg="del mod">
          <ac:chgData name="Angela Iniguez" userId="a26b61e1-837a-413b-8a3a-1ae064a51abf" providerId="ADAL" clId="{36A5E52B-BE9B-4C48-8CE7-31063AEDD888}" dt="2023-07-06T18:36:30.653" v="4264" actId="931"/>
          <ac:spMkLst>
            <pc:docMk/>
            <pc:sldMk cId="1783653723" sldId="279"/>
            <ac:spMk id="3" creationId="{83551478-5912-BBFF-E00B-D909BCFCD85F}"/>
          </ac:spMkLst>
        </pc:spChg>
        <pc:spChg chg="mod">
          <ac:chgData name="Angela Iniguez" userId="a26b61e1-837a-413b-8a3a-1ae064a51abf" providerId="ADAL" clId="{36A5E52B-BE9B-4C48-8CE7-31063AEDD888}" dt="2023-07-06T18:42:37.869" v="4538" actId="20577"/>
          <ac:spMkLst>
            <pc:docMk/>
            <pc:sldMk cId="1783653723" sldId="279"/>
            <ac:spMk id="4" creationId="{8DBB9D74-D762-DB42-A249-0ED6297A4885}"/>
          </ac:spMkLst>
        </pc:spChg>
        <pc:spChg chg="add">
          <ac:chgData name="Angela Iniguez" userId="a26b61e1-837a-413b-8a3a-1ae064a51abf" providerId="ADAL" clId="{36A5E52B-BE9B-4C48-8CE7-31063AEDD888}" dt="2023-07-06T18:38:54.608" v="4432" actId="26606"/>
          <ac:spMkLst>
            <pc:docMk/>
            <pc:sldMk cId="1783653723" sldId="279"/>
            <ac:spMk id="13" creationId="{796CD800-C8BF-41B5-983A-3B3D95FA99E5}"/>
          </ac:spMkLst>
        </pc:spChg>
        <pc:spChg chg="add">
          <ac:chgData name="Angela Iniguez" userId="a26b61e1-837a-413b-8a3a-1ae064a51abf" providerId="ADAL" clId="{36A5E52B-BE9B-4C48-8CE7-31063AEDD888}" dt="2023-07-06T18:38:54.608" v="4432" actId="26606"/>
          <ac:spMkLst>
            <pc:docMk/>
            <pc:sldMk cId="1783653723" sldId="279"/>
            <ac:spMk id="15" creationId="{ED36A27B-61AE-4AA1-8BD6-7310E072D89D}"/>
          </ac:spMkLst>
        </pc:spChg>
        <pc:spChg chg="add">
          <ac:chgData name="Angela Iniguez" userId="a26b61e1-837a-413b-8a3a-1ae064a51abf" providerId="ADAL" clId="{36A5E52B-BE9B-4C48-8CE7-31063AEDD888}" dt="2023-07-06T18:38:54.608" v="4432" actId="26606"/>
          <ac:spMkLst>
            <pc:docMk/>
            <pc:sldMk cId="1783653723" sldId="279"/>
            <ac:spMk id="19" creationId="{2F888C18-7E74-4A98-A7B4-A5C43583A482}"/>
          </ac:spMkLst>
        </pc:spChg>
        <pc:spChg chg="add">
          <ac:chgData name="Angela Iniguez" userId="a26b61e1-837a-413b-8a3a-1ae064a51abf" providerId="ADAL" clId="{36A5E52B-BE9B-4C48-8CE7-31063AEDD888}" dt="2023-07-06T18:38:54.608" v="4432" actId="26606"/>
          <ac:spMkLst>
            <pc:docMk/>
            <pc:sldMk cId="1783653723" sldId="279"/>
            <ac:spMk id="21" creationId="{20436840-698D-4B5F-A7C0-101AD48D861E}"/>
          </ac:spMkLst>
        </pc:spChg>
        <pc:spChg chg="add">
          <ac:chgData name="Angela Iniguez" userId="a26b61e1-837a-413b-8a3a-1ae064a51abf" providerId="ADAL" clId="{36A5E52B-BE9B-4C48-8CE7-31063AEDD888}" dt="2023-07-06T18:38:54.608" v="4432" actId="26606"/>
          <ac:spMkLst>
            <pc:docMk/>
            <pc:sldMk cId="1783653723" sldId="279"/>
            <ac:spMk id="23" creationId="{3682BE5A-770A-4799-BE6D-CE0BD0AD28C0}"/>
          </ac:spMkLst>
        </pc:spChg>
        <pc:spChg chg="add">
          <ac:chgData name="Angela Iniguez" userId="a26b61e1-837a-413b-8a3a-1ae064a51abf" providerId="ADAL" clId="{36A5E52B-BE9B-4C48-8CE7-31063AEDD888}" dt="2023-07-06T18:38:54.608" v="4432" actId="26606"/>
          <ac:spMkLst>
            <pc:docMk/>
            <pc:sldMk cId="1783653723" sldId="279"/>
            <ac:spMk id="25" creationId="{85B58713-80A3-4F72-8ADA-A63E6BA8BC00}"/>
          </ac:spMkLst>
        </pc:spChg>
        <pc:picChg chg="add del mod">
          <ac:chgData name="Angela Iniguez" userId="a26b61e1-837a-413b-8a3a-1ae064a51abf" providerId="ADAL" clId="{36A5E52B-BE9B-4C48-8CE7-31063AEDD888}" dt="2023-07-06T18:40:51.857" v="4443" actId="21"/>
          <ac:picMkLst>
            <pc:docMk/>
            <pc:sldMk cId="1783653723" sldId="279"/>
            <ac:picMk id="6" creationId="{7B104294-FA11-9BCD-37CB-ACEC13ED1A12}"/>
          </ac:picMkLst>
        </pc:picChg>
        <pc:picChg chg="add mod ord">
          <ac:chgData name="Angela Iniguez" userId="a26b61e1-837a-413b-8a3a-1ae064a51abf" providerId="ADAL" clId="{36A5E52B-BE9B-4C48-8CE7-31063AEDD888}" dt="2023-07-06T18:38:54.608" v="4432" actId="26606"/>
          <ac:picMkLst>
            <pc:docMk/>
            <pc:sldMk cId="1783653723" sldId="279"/>
            <ac:picMk id="8" creationId="{83D00D65-EBF5-A5DC-4999-9C25438AF186}"/>
          </ac:picMkLst>
        </pc:picChg>
        <pc:picChg chg="add mod">
          <ac:chgData name="Angela Iniguez" userId="a26b61e1-837a-413b-8a3a-1ae064a51abf" providerId="ADAL" clId="{36A5E52B-BE9B-4C48-8CE7-31063AEDD888}" dt="2023-07-06T18:41:31.133" v="4452" actId="14100"/>
          <ac:picMkLst>
            <pc:docMk/>
            <pc:sldMk cId="1783653723" sldId="279"/>
            <ac:picMk id="10" creationId="{F13A28FF-6F57-3F9E-6BE8-189B0B22AC3C}"/>
          </ac:picMkLst>
        </pc:picChg>
        <pc:cxnChg chg="add">
          <ac:chgData name="Angela Iniguez" userId="a26b61e1-837a-413b-8a3a-1ae064a51abf" providerId="ADAL" clId="{36A5E52B-BE9B-4C48-8CE7-31063AEDD888}" dt="2023-07-06T18:38:54.608" v="4432" actId="26606"/>
          <ac:cxnSpMkLst>
            <pc:docMk/>
            <pc:sldMk cId="1783653723" sldId="279"/>
            <ac:cxnSpMk id="17" creationId="{511BC4C5-EB16-4C0B-83E6-96A39848CF19}"/>
          </ac:cxnSpMkLst>
        </pc:cxnChg>
      </pc:sldChg>
      <pc:sldChg chg="addSp delSp modSp new mod">
        <pc:chgData name="Angela Iniguez" userId="a26b61e1-837a-413b-8a3a-1ae064a51abf" providerId="ADAL" clId="{36A5E52B-BE9B-4C48-8CE7-31063AEDD888}" dt="2023-07-06T18:49:22.689" v="4701" actId="20577"/>
        <pc:sldMkLst>
          <pc:docMk/>
          <pc:sldMk cId="2107685685" sldId="280"/>
        </pc:sldMkLst>
        <pc:spChg chg="mod">
          <ac:chgData name="Angela Iniguez" userId="a26b61e1-837a-413b-8a3a-1ae064a51abf" providerId="ADAL" clId="{36A5E52B-BE9B-4C48-8CE7-31063AEDD888}" dt="2023-07-06T18:47:53.928" v="4603" actId="20577"/>
          <ac:spMkLst>
            <pc:docMk/>
            <pc:sldMk cId="2107685685" sldId="280"/>
            <ac:spMk id="2" creationId="{22163B9D-F54A-C82C-9AF6-0BD8E64B38CF}"/>
          </ac:spMkLst>
        </pc:spChg>
        <pc:spChg chg="del">
          <ac:chgData name="Angela Iniguez" userId="a26b61e1-837a-413b-8a3a-1ae064a51abf" providerId="ADAL" clId="{36A5E52B-BE9B-4C48-8CE7-31063AEDD888}" dt="2023-07-06T18:44:59.702" v="4540" actId="931"/>
          <ac:spMkLst>
            <pc:docMk/>
            <pc:sldMk cId="2107685685" sldId="280"/>
            <ac:spMk id="3" creationId="{D3DAE356-52ED-E0D9-457D-F7D29149576D}"/>
          </ac:spMkLst>
        </pc:spChg>
        <pc:spChg chg="mod">
          <ac:chgData name="Angela Iniguez" userId="a26b61e1-837a-413b-8a3a-1ae064a51abf" providerId="ADAL" clId="{36A5E52B-BE9B-4C48-8CE7-31063AEDD888}" dt="2023-07-06T18:49:22.689" v="4701" actId="20577"/>
          <ac:spMkLst>
            <pc:docMk/>
            <pc:sldMk cId="2107685685" sldId="280"/>
            <ac:spMk id="4" creationId="{99C03D73-3D34-253E-FCED-1ECE8004C74E}"/>
          </ac:spMkLst>
        </pc:spChg>
        <pc:picChg chg="add mod">
          <ac:chgData name="Angela Iniguez" userId="a26b61e1-837a-413b-8a3a-1ae064a51abf" providerId="ADAL" clId="{36A5E52B-BE9B-4C48-8CE7-31063AEDD888}" dt="2023-07-06T18:48:06.639" v="4606" actId="14100"/>
          <ac:picMkLst>
            <pc:docMk/>
            <pc:sldMk cId="2107685685" sldId="280"/>
            <ac:picMk id="6" creationId="{CCE2289A-5FDC-6353-AC4A-1585EC7BF14D}"/>
          </ac:picMkLst>
        </pc:picChg>
      </pc:sldChg>
      <pc:sldChg chg="addSp delSp modSp new mod setBg">
        <pc:chgData name="Angela Iniguez" userId="a26b61e1-837a-413b-8a3a-1ae064a51abf" providerId="ADAL" clId="{36A5E52B-BE9B-4C48-8CE7-31063AEDD888}" dt="2023-07-06T18:53:14.030" v="4834" actId="20577"/>
        <pc:sldMkLst>
          <pc:docMk/>
          <pc:sldMk cId="1379264791" sldId="281"/>
        </pc:sldMkLst>
        <pc:spChg chg="mod">
          <ac:chgData name="Angela Iniguez" userId="a26b61e1-837a-413b-8a3a-1ae064a51abf" providerId="ADAL" clId="{36A5E52B-BE9B-4C48-8CE7-31063AEDD888}" dt="2023-07-06T18:52:02.431" v="4737" actId="26606"/>
          <ac:spMkLst>
            <pc:docMk/>
            <pc:sldMk cId="1379264791" sldId="281"/>
            <ac:spMk id="2" creationId="{D9CCEBEF-C33E-96BB-B8E8-2E99061E4431}"/>
          </ac:spMkLst>
        </pc:spChg>
        <pc:spChg chg="del">
          <ac:chgData name="Angela Iniguez" userId="a26b61e1-837a-413b-8a3a-1ae064a51abf" providerId="ADAL" clId="{36A5E52B-BE9B-4C48-8CE7-31063AEDD888}" dt="2023-07-06T18:51:28.093" v="4732" actId="931"/>
          <ac:spMkLst>
            <pc:docMk/>
            <pc:sldMk cId="1379264791" sldId="281"/>
            <ac:spMk id="3" creationId="{4C16A42A-BE4B-BA2A-F2CE-F325B03B0D03}"/>
          </ac:spMkLst>
        </pc:spChg>
        <pc:spChg chg="mod">
          <ac:chgData name="Angela Iniguez" userId="a26b61e1-837a-413b-8a3a-1ae064a51abf" providerId="ADAL" clId="{36A5E52B-BE9B-4C48-8CE7-31063AEDD888}" dt="2023-07-06T18:53:14.030" v="4834" actId="20577"/>
          <ac:spMkLst>
            <pc:docMk/>
            <pc:sldMk cId="1379264791" sldId="281"/>
            <ac:spMk id="4" creationId="{ADC6B826-B63D-1DC3-E535-2F1E925A55B7}"/>
          </ac:spMkLst>
        </pc:spChg>
        <pc:spChg chg="add">
          <ac:chgData name="Angela Iniguez" userId="a26b61e1-837a-413b-8a3a-1ae064a51abf" providerId="ADAL" clId="{36A5E52B-BE9B-4C48-8CE7-31063AEDD888}" dt="2023-07-06T18:52:02.431" v="4737" actId="26606"/>
          <ac:spMkLst>
            <pc:docMk/>
            <pc:sldMk cId="1379264791" sldId="281"/>
            <ac:spMk id="11" creationId="{7D379150-F6B4-45C8-BE10-6B278AD400EB}"/>
          </ac:spMkLst>
        </pc:spChg>
        <pc:spChg chg="add">
          <ac:chgData name="Angela Iniguez" userId="a26b61e1-837a-413b-8a3a-1ae064a51abf" providerId="ADAL" clId="{36A5E52B-BE9B-4C48-8CE7-31063AEDD888}" dt="2023-07-06T18:52:02.431" v="4737" actId="26606"/>
          <ac:spMkLst>
            <pc:docMk/>
            <pc:sldMk cId="1379264791" sldId="281"/>
            <ac:spMk id="13" creationId="{5FFCF544-A370-4A5D-A95F-CA6E0E7191E6}"/>
          </ac:spMkLst>
        </pc:spChg>
        <pc:spChg chg="add">
          <ac:chgData name="Angela Iniguez" userId="a26b61e1-837a-413b-8a3a-1ae064a51abf" providerId="ADAL" clId="{36A5E52B-BE9B-4C48-8CE7-31063AEDD888}" dt="2023-07-06T18:52:02.431" v="4737" actId="26606"/>
          <ac:spMkLst>
            <pc:docMk/>
            <pc:sldMk cId="1379264791" sldId="281"/>
            <ac:spMk id="17" creationId="{284B70D5-875B-433D-BDBD-1522A85D6C1D}"/>
          </ac:spMkLst>
        </pc:spChg>
        <pc:spChg chg="add">
          <ac:chgData name="Angela Iniguez" userId="a26b61e1-837a-413b-8a3a-1ae064a51abf" providerId="ADAL" clId="{36A5E52B-BE9B-4C48-8CE7-31063AEDD888}" dt="2023-07-06T18:52:02.431" v="4737" actId="26606"/>
          <ac:spMkLst>
            <pc:docMk/>
            <pc:sldMk cId="1379264791" sldId="281"/>
            <ac:spMk id="21" creationId="{1E299956-A9E7-4FC1-A0B1-D590CA9730E8}"/>
          </ac:spMkLst>
        </pc:spChg>
        <pc:spChg chg="add">
          <ac:chgData name="Angela Iniguez" userId="a26b61e1-837a-413b-8a3a-1ae064a51abf" providerId="ADAL" clId="{36A5E52B-BE9B-4C48-8CE7-31063AEDD888}" dt="2023-07-06T18:52:02.431" v="4737" actId="26606"/>
          <ac:spMkLst>
            <pc:docMk/>
            <pc:sldMk cId="1379264791" sldId="281"/>
            <ac:spMk id="23" creationId="{17FC539C-B783-4B03-9F9E-D13430F3F64F}"/>
          </ac:spMkLst>
        </pc:spChg>
        <pc:picChg chg="add mod modCrop">
          <ac:chgData name="Angela Iniguez" userId="a26b61e1-837a-413b-8a3a-1ae064a51abf" providerId="ADAL" clId="{36A5E52B-BE9B-4C48-8CE7-31063AEDD888}" dt="2023-07-06T18:52:02.431" v="4737" actId="26606"/>
          <ac:picMkLst>
            <pc:docMk/>
            <pc:sldMk cId="1379264791" sldId="281"/>
            <ac:picMk id="6" creationId="{71D924B6-5FAD-FCE9-2FFF-E6CEA40B92AB}"/>
          </ac:picMkLst>
        </pc:picChg>
        <pc:cxnChg chg="add">
          <ac:chgData name="Angela Iniguez" userId="a26b61e1-837a-413b-8a3a-1ae064a51abf" providerId="ADAL" clId="{36A5E52B-BE9B-4C48-8CE7-31063AEDD888}" dt="2023-07-06T18:52:02.431" v="4737" actId="26606"/>
          <ac:cxnSpMkLst>
            <pc:docMk/>
            <pc:sldMk cId="1379264791" sldId="281"/>
            <ac:cxnSpMk id="15" creationId="{6EEB3B97-A638-498B-8083-54191CE71E01}"/>
          </ac:cxnSpMkLst>
        </pc:cxnChg>
        <pc:cxnChg chg="add">
          <ac:chgData name="Angela Iniguez" userId="a26b61e1-837a-413b-8a3a-1ae064a51abf" providerId="ADAL" clId="{36A5E52B-BE9B-4C48-8CE7-31063AEDD888}" dt="2023-07-06T18:52:02.431" v="4737" actId="26606"/>
          <ac:cxnSpMkLst>
            <pc:docMk/>
            <pc:sldMk cId="1379264791" sldId="281"/>
            <ac:cxnSpMk id="19" creationId="{C947DF4A-614C-4B4C-8B80-E5B9D8E8CFED}"/>
          </ac:cxnSpMkLst>
        </pc:cxnChg>
      </pc:sldChg>
      <pc:sldChg chg="add del ord">
        <pc:chgData name="Angela Iniguez" userId="a26b61e1-837a-413b-8a3a-1ae064a51abf" providerId="ADAL" clId="{36A5E52B-BE9B-4C48-8CE7-31063AEDD888}" dt="2023-07-06T18:53:32.976" v="4838" actId="2696"/>
        <pc:sldMkLst>
          <pc:docMk/>
          <pc:sldMk cId="1320362424" sldId="282"/>
        </pc:sldMkLst>
      </pc:sldChg>
      <pc:sldChg chg="addSp delSp modSp new mod ord">
        <pc:chgData name="Angela Iniguez" userId="a26b61e1-837a-413b-8a3a-1ae064a51abf" providerId="ADAL" clId="{36A5E52B-BE9B-4C48-8CE7-31063AEDD888}" dt="2023-07-06T22:44:29.165" v="8317" actId="20577"/>
        <pc:sldMkLst>
          <pc:docMk/>
          <pc:sldMk cId="3745619057" sldId="282"/>
        </pc:sldMkLst>
        <pc:spChg chg="mod">
          <ac:chgData name="Angela Iniguez" userId="a26b61e1-837a-413b-8a3a-1ae064a51abf" providerId="ADAL" clId="{36A5E52B-BE9B-4C48-8CE7-31063AEDD888}" dt="2023-07-06T19:22:55.605" v="5918" actId="113"/>
          <ac:spMkLst>
            <pc:docMk/>
            <pc:sldMk cId="3745619057" sldId="282"/>
            <ac:spMk id="2" creationId="{5CBD2EF0-544D-B6B5-2F22-61338C63A257}"/>
          </ac:spMkLst>
        </pc:spChg>
        <pc:spChg chg="del">
          <ac:chgData name="Angela Iniguez" userId="a26b61e1-837a-413b-8a3a-1ae064a51abf" providerId="ADAL" clId="{36A5E52B-BE9B-4C48-8CE7-31063AEDD888}" dt="2023-07-06T19:04:19.847" v="4893" actId="931"/>
          <ac:spMkLst>
            <pc:docMk/>
            <pc:sldMk cId="3745619057" sldId="282"/>
            <ac:spMk id="3" creationId="{B3AF95BB-8AF9-3B97-FE1D-2C207AC41EDB}"/>
          </ac:spMkLst>
        </pc:spChg>
        <pc:spChg chg="mod">
          <ac:chgData name="Angela Iniguez" userId="a26b61e1-837a-413b-8a3a-1ae064a51abf" providerId="ADAL" clId="{36A5E52B-BE9B-4C48-8CE7-31063AEDD888}" dt="2023-07-06T22:44:29.165" v="8317" actId="20577"/>
          <ac:spMkLst>
            <pc:docMk/>
            <pc:sldMk cId="3745619057" sldId="282"/>
            <ac:spMk id="4" creationId="{E90C13A6-0EF6-39C3-1A19-A901307C1B59}"/>
          </ac:spMkLst>
        </pc:spChg>
        <pc:picChg chg="add mod">
          <ac:chgData name="Angela Iniguez" userId="a26b61e1-837a-413b-8a3a-1ae064a51abf" providerId="ADAL" clId="{36A5E52B-BE9B-4C48-8CE7-31063AEDD888}" dt="2023-07-06T19:05:33.442" v="4908" actId="1076"/>
          <ac:picMkLst>
            <pc:docMk/>
            <pc:sldMk cId="3745619057" sldId="282"/>
            <ac:picMk id="6" creationId="{3261163C-4D91-5E56-7E0A-4B074BA33A1D}"/>
          </ac:picMkLst>
        </pc:picChg>
        <pc:picChg chg="add mod modCrop">
          <ac:chgData name="Angela Iniguez" userId="a26b61e1-837a-413b-8a3a-1ae064a51abf" providerId="ADAL" clId="{36A5E52B-BE9B-4C48-8CE7-31063AEDD888}" dt="2023-07-06T19:05:37.599" v="4909" actId="1076"/>
          <ac:picMkLst>
            <pc:docMk/>
            <pc:sldMk cId="3745619057" sldId="282"/>
            <ac:picMk id="8" creationId="{7AEAF6D0-84E5-E73B-603E-D2F727097931}"/>
          </ac:picMkLst>
        </pc:picChg>
      </pc:sldChg>
      <pc:sldChg chg="addSp delSp modSp new mod">
        <pc:chgData name="Angela Iniguez" userId="a26b61e1-837a-413b-8a3a-1ae064a51abf" providerId="ADAL" clId="{36A5E52B-BE9B-4C48-8CE7-31063AEDD888}" dt="2023-07-06T23:31:21.067" v="9375" actId="20577"/>
        <pc:sldMkLst>
          <pc:docMk/>
          <pc:sldMk cId="825046452" sldId="283"/>
        </pc:sldMkLst>
        <pc:spChg chg="mod">
          <ac:chgData name="Angela Iniguez" userId="a26b61e1-837a-413b-8a3a-1ae064a51abf" providerId="ADAL" clId="{36A5E52B-BE9B-4C48-8CE7-31063AEDD888}" dt="2023-07-06T19:20:45.108" v="5905" actId="1076"/>
          <ac:spMkLst>
            <pc:docMk/>
            <pc:sldMk cId="825046452" sldId="283"/>
            <ac:spMk id="2" creationId="{41F7CE90-EAFC-796F-6A3A-5A62892E725F}"/>
          </ac:spMkLst>
        </pc:spChg>
        <pc:spChg chg="del">
          <ac:chgData name="Angela Iniguez" userId="a26b61e1-837a-413b-8a3a-1ae064a51abf" providerId="ADAL" clId="{36A5E52B-BE9B-4C48-8CE7-31063AEDD888}" dt="2023-07-06T19:22:09.869" v="5907" actId="931"/>
          <ac:spMkLst>
            <pc:docMk/>
            <pc:sldMk cId="825046452" sldId="283"/>
            <ac:spMk id="3" creationId="{11DE01B4-67F5-8EAB-1A71-9A03F9C472A3}"/>
          </ac:spMkLst>
        </pc:spChg>
        <pc:spChg chg="mod">
          <ac:chgData name="Angela Iniguez" userId="a26b61e1-837a-413b-8a3a-1ae064a51abf" providerId="ADAL" clId="{36A5E52B-BE9B-4C48-8CE7-31063AEDD888}" dt="2023-07-06T23:31:21.067" v="9375" actId="20577"/>
          <ac:spMkLst>
            <pc:docMk/>
            <pc:sldMk cId="825046452" sldId="283"/>
            <ac:spMk id="4" creationId="{07611D81-A37A-2F3C-9B1D-1423BA73763C}"/>
          </ac:spMkLst>
        </pc:spChg>
        <pc:picChg chg="add mod">
          <ac:chgData name="Angela Iniguez" userId="a26b61e1-837a-413b-8a3a-1ae064a51abf" providerId="ADAL" clId="{36A5E52B-BE9B-4C48-8CE7-31063AEDD888}" dt="2023-07-06T19:22:33.009" v="5915" actId="1076"/>
          <ac:picMkLst>
            <pc:docMk/>
            <pc:sldMk cId="825046452" sldId="283"/>
            <ac:picMk id="6" creationId="{039B3000-D09C-8EAF-2330-BB03AB1FF750}"/>
          </ac:picMkLst>
        </pc:picChg>
      </pc:sldChg>
      <pc:sldChg chg="modSp new mod">
        <pc:chgData name="Angela Iniguez" userId="a26b61e1-837a-413b-8a3a-1ae064a51abf" providerId="ADAL" clId="{36A5E52B-BE9B-4C48-8CE7-31063AEDD888}" dt="2023-07-06T23:31:49.706" v="9396" actId="20577"/>
        <pc:sldMkLst>
          <pc:docMk/>
          <pc:sldMk cId="385919533" sldId="284"/>
        </pc:sldMkLst>
        <pc:spChg chg="mod">
          <ac:chgData name="Angela Iniguez" userId="a26b61e1-837a-413b-8a3a-1ae064a51abf" providerId="ADAL" clId="{36A5E52B-BE9B-4C48-8CE7-31063AEDD888}" dt="2023-07-06T19:32:22.874" v="6324" actId="20577"/>
          <ac:spMkLst>
            <pc:docMk/>
            <pc:sldMk cId="385919533" sldId="284"/>
            <ac:spMk id="2" creationId="{CEF892BC-DD8F-A0E5-8B8D-5752A15570AA}"/>
          </ac:spMkLst>
        </pc:spChg>
        <pc:spChg chg="mod">
          <ac:chgData name="Angela Iniguez" userId="a26b61e1-837a-413b-8a3a-1ae064a51abf" providerId="ADAL" clId="{36A5E52B-BE9B-4C48-8CE7-31063AEDD888}" dt="2023-07-06T23:31:49.706" v="9396" actId="20577"/>
          <ac:spMkLst>
            <pc:docMk/>
            <pc:sldMk cId="385919533" sldId="284"/>
            <ac:spMk id="3" creationId="{43801306-5885-700E-60A8-53D819B95DF4}"/>
          </ac:spMkLst>
        </pc:spChg>
        <pc:spChg chg="mod">
          <ac:chgData name="Angela Iniguez" userId="a26b61e1-837a-413b-8a3a-1ae064a51abf" providerId="ADAL" clId="{36A5E52B-BE9B-4C48-8CE7-31063AEDD888}" dt="2023-07-06T19:39:26.407" v="6904" actId="12"/>
          <ac:spMkLst>
            <pc:docMk/>
            <pc:sldMk cId="385919533" sldId="284"/>
            <ac:spMk id="4" creationId="{62F4AADC-B1FD-5002-149B-56A426DC6A89}"/>
          </ac:spMkLst>
        </pc:spChg>
      </pc:sldChg>
      <pc:sldChg chg="addSp delSp modSp new mod">
        <pc:chgData name="Angela Iniguez" userId="a26b61e1-837a-413b-8a3a-1ae064a51abf" providerId="ADAL" clId="{36A5E52B-BE9B-4C48-8CE7-31063AEDD888}" dt="2023-07-06T21:20:07.878" v="7987" actId="20577"/>
        <pc:sldMkLst>
          <pc:docMk/>
          <pc:sldMk cId="644793788" sldId="285"/>
        </pc:sldMkLst>
        <pc:spChg chg="mod">
          <ac:chgData name="Angela Iniguez" userId="a26b61e1-837a-413b-8a3a-1ae064a51abf" providerId="ADAL" clId="{36A5E52B-BE9B-4C48-8CE7-31063AEDD888}" dt="2023-07-06T21:19:23.456" v="7947" actId="404"/>
          <ac:spMkLst>
            <pc:docMk/>
            <pc:sldMk cId="644793788" sldId="285"/>
            <ac:spMk id="2" creationId="{8F6C4CED-0BA5-D76D-ADF9-F1D27009B0E2}"/>
          </ac:spMkLst>
        </pc:spChg>
        <pc:spChg chg="del mod">
          <ac:chgData name="Angela Iniguez" userId="a26b61e1-837a-413b-8a3a-1ae064a51abf" providerId="ADAL" clId="{36A5E52B-BE9B-4C48-8CE7-31063AEDD888}" dt="2023-07-06T21:19:02.541" v="7942" actId="26606"/>
          <ac:spMkLst>
            <pc:docMk/>
            <pc:sldMk cId="644793788" sldId="285"/>
            <ac:spMk id="3" creationId="{F1450F2C-1838-9476-62D9-3E3204CC5D14}"/>
          </ac:spMkLst>
        </pc:spChg>
        <pc:spChg chg="del">
          <ac:chgData name="Angela Iniguez" userId="a26b61e1-837a-413b-8a3a-1ae064a51abf" providerId="ADAL" clId="{36A5E52B-BE9B-4C48-8CE7-31063AEDD888}" dt="2023-07-06T21:19:11.397" v="7943" actId="21"/>
          <ac:spMkLst>
            <pc:docMk/>
            <pc:sldMk cId="644793788" sldId="285"/>
            <ac:spMk id="4" creationId="{20ABB912-36B5-087E-26DB-F6296D1305FB}"/>
          </ac:spMkLst>
        </pc:spChg>
        <pc:graphicFrameChg chg="add mod">
          <ac:chgData name="Angela Iniguez" userId="a26b61e1-837a-413b-8a3a-1ae064a51abf" providerId="ADAL" clId="{36A5E52B-BE9B-4C48-8CE7-31063AEDD888}" dt="2023-07-06T21:20:07.878" v="7987" actId="20577"/>
          <ac:graphicFrameMkLst>
            <pc:docMk/>
            <pc:sldMk cId="644793788" sldId="285"/>
            <ac:graphicFrameMk id="6" creationId="{FFD91787-4182-1F9B-66D4-07F60D1FAFBD}"/>
          </ac:graphicFrameMkLst>
        </pc:graphicFrameChg>
      </pc:sldChg>
      <pc:sldChg chg="addSp delSp add del mod">
        <pc:chgData name="Angela Iniguez" userId="a26b61e1-837a-413b-8a3a-1ae064a51abf" providerId="ADAL" clId="{36A5E52B-BE9B-4C48-8CE7-31063AEDD888}" dt="2023-07-06T21:06:26.907" v="7300" actId="2696"/>
        <pc:sldMkLst>
          <pc:docMk/>
          <pc:sldMk cId="4032847522" sldId="285"/>
        </pc:sldMkLst>
        <pc:spChg chg="add del">
          <ac:chgData name="Angela Iniguez" userId="a26b61e1-837a-413b-8a3a-1ae064a51abf" providerId="ADAL" clId="{36A5E52B-BE9B-4C48-8CE7-31063AEDD888}" dt="2023-07-06T21:05:48.429" v="7299" actId="26606"/>
          <ac:spMkLst>
            <pc:docMk/>
            <pc:sldMk cId="4032847522" sldId="285"/>
            <ac:spMk id="5" creationId="{00000000-0000-0000-0000-000000000000}"/>
          </ac:spMkLst>
        </pc:spChg>
        <pc:graphicFrameChg chg="add del">
          <ac:chgData name="Angela Iniguez" userId="a26b61e1-837a-413b-8a3a-1ae064a51abf" providerId="ADAL" clId="{36A5E52B-BE9B-4C48-8CE7-31063AEDD888}" dt="2023-07-06T21:05:48.429" v="7299" actId="26606"/>
          <ac:graphicFrameMkLst>
            <pc:docMk/>
            <pc:sldMk cId="4032847522" sldId="285"/>
            <ac:graphicFrameMk id="11" creationId="{F281A414-C860-21FC-B6A7-82BA712C8AA1}"/>
          </ac:graphicFrameMkLst>
        </pc:graphicFrameChg>
      </pc:sldChg>
      <pc:sldChg chg="addSp delSp modSp new mod ord">
        <pc:chgData name="Angela Iniguez" userId="a26b61e1-837a-413b-8a3a-1ae064a51abf" providerId="ADAL" clId="{36A5E52B-BE9B-4C48-8CE7-31063AEDD888}" dt="2023-07-06T23:18:59.010" v="9367"/>
        <pc:sldMkLst>
          <pc:docMk/>
          <pc:sldMk cId="1928070425" sldId="286"/>
        </pc:sldMkLst>
        <pc:spChg chg="mod">
          <ac:chgData name="Angela Iniguez" userId="a26b61e1-837a-413b-8a3a-1ae064a51abf" providerId="ADAL" clId="{36A5E52B-BE9B-4C48-8CE7-31063AEDD888}" dt="2023-07-06T22:40:15.308" v="8021" actId="20577"/>
          <ac:spMkLst>
            <pc:docMk/>
            <pc:sldMk cId="1928070425" sldId="286"/>
            <ac:spMk id="2" creationId="{19A20611-556D-6CF9-4ACD-93A5F31EBCFE}"/>
          </ac:spMkLst>
        </pc:spChg>
        <pc:spChg chg="del">
          <ac:chgData name="Angela Iniguez" userId="a26b61e1-837a-413b-8a3a-1ae064a51abf" providerId="ADAL" clId="{36A5E52B-BE9B-4C48-8CE7-31063AEDD888}" dt="2023-07-06T22:39:57.225" v="7989" actId="931"/>
          <ac:spMkLst>
            <pc:docMk/>
            <pc:sldMk cId="1928070425" sldId="286"/>
            <ac:spMk id="3" creationId="{02891D46-3C66-A2EB-B04E-5389F0E5B677}"/>
          </ac:spMkLst>
        </pc:spChg>
        <pc:spChg chg="mod">
          <ac:chgData name="Angela Iniguez" userId="a26b61e1-837a-413b-8a3a-1ae064a51abf" providerId="ADAL" clId="{36A5E52B-BE9B-4C48-8CE7-31063AEDD888}" dt="2023-07-06T22:42:47.938" v="8265" actId="12"/>
          <ac:spMkLst>
            <pc:docMk/>
            <pc:sldMk cId="1928070425" sldId="286"/>
            <ac:spMk id="4" creationId="{752CE587-8F00-38DD-0BBA-347CE4279396}"/>
          </ac:spMkLst>
        </pc:spChg>
        <pc:picChg chg="add mod">
          <ac:chgData name="Angela Iniguez" userId="a26b61e1-837a-413b-8a3a-1ae064a51abf" providerId="ADAL" clId="{36A5E52B-BE9B-4C48-8CE7-31063AEDD888}" dt="2023-07-06T22:40:07.801" v="7994" actId="14100"/>
          <ac:picMkLst>
            <pc:docMk/>
            <pc:sldMk cId="1928070425" sldId="286"/>
            <ac:picMk id="6" creationId="{0808F139-15F2-B76B-34CE-4F40D13A3E52}"/>
          </ac:picMkLst>
        </pc:picChg>
      </pc:sldChg>
      <pc:sldChg chg="modSp new mod">
        <pc:chgData name="Angela Iniguez" userId="a26b61e1-837a-413b-8a3a-1ae064a51abf" providerId="ADAL" clId="{36A5E52B-BE9B-4C48-8CE7-31063AEDD888}" dt="2023-07-06T22:59:47.763" v="8885" actId="113"/>
        <pc:sldMkLst>
          <pc:docMk/>
          <pc:sldMk cId="282571493" sldId="287"/>
        </pc:sldMkLst>
        <pc:spChg chg="mod">
          <ac:chgData name="Angela Iniguez" userId="a26b61e1-837a-413b-8a3a-1ae064a51abf" providerId="ADAL" clId="{36A5E52B-BE9B-4C48-8CE7-31063AEDD888}" dt="2023-07-06T22:59:47.763" v="8885" actId="113"/>
          <ac:spMkLst>
            <pc:docMk/>
            <pc:sldMk cId="282571493" sldId="287"/>
            <ac:spMk id="2" creationId="{5E987EE0-FC57-385D-A91D-C991CCC515CD}"/>
          </ac:spMkLst>
        </pc:spChg>
        <pc:spChg chg="mod">
          <ac:chgData name="Angela Iniguez" userId="a26b61e1-837a-413b-8a3a-1ae064a51abf" providerId="ADAL" clId="{36A5E52B-BE9B-4C48-8CE7-31063AEDD888}" dt="2023-07-06T22:57:38.317" v="8833" actId="122"/>
          <ac:spMkLst>
            <pc:docMk/>
            <pc:sldMk cId="282571493" sldId="287"/>
            <ac:spMk id="3" creationId="{17D11889-1500-9889-9A5C-193A0144D784}"/>
          </ac:spMkLst>
        </pc:spChg>
        <pc:spChg chg="mod">
          <ac:chgData name="Angela Iniguez" userId="a26b61e1-837a-413b-8a3a-1ae064a51abf" providerId="ADAL" clId="{36A5E52B-BE9B-4C48-8CE7-31063AEDD888}" dt="2023-07-06T22:58:59.183" v="8875" actId="122"/>
          <ac:spMkLst>
            <pc:docMk/>
            <pc:sldMk cId="282571493" sldId="287"/>
            <ac:spMk id="4" creationId="{BCB71C58-AA20-C2D0-F71A-4CD1B7401AC8}"/>
          </ac:spMkLst>
        </pc:spChg>
        <pc:spChg chg="mod">
          <ac:chgData name="Angela Iniguez" userId="a26b61e1-837a-413b-8a3a-1ae064a51abf" providerId="ADAL" clId="{36A5E52B-BE9B-4C48-8CE7-31063AEDD888}" dt="2023-07-06T22:58:18.332" v="8867" actId="122"/>
          <ac:spMkLst>
            <pc:docMk/>
            <pc:sldMk cId="282571493" sldId="287"/>
            <ac:spMk id="5" creationId="{587DD007-610D-C976-D6FC-63EAB7A391EF}"/>
          </ac:spMkLst>
        </pc:spChg>
        <pc:spChg chg="mod">
          <ac:chgData name="Angela Iniguez" userId="a26b61e1-837a-413b-8a3a-1ae064a51abf" providerId="ADAL" clId="{36A5E52B-BE9B-4C48-8CE7-31063AEDD888}" dt="2023-07-06T22:59:20.955" v="8881" actId="113"/>
          <ac:spMkLst>
            <pc:docMk/>
            <pc:sldMk cId="282571493" sldId="287"/>
            <ac:spMk id="6" creationId="{9D4F8FAF-1CFB-9FA2-B59C-567D589CD854}"/>
          </ac:spMkLst>
        </pc:spChg>
        <pc:spChg chg="mod">
          <ac:chgData name="Angela Iniguez" userId="a26b61e1-837a-413b-8a3a-1ae064a51abf" providerId="ADAL" clId="{36A5E52B-BE9B-4C48-8CE7-31063AEDD888}" dt="2023-07-06T22:58:44.358" v="8871" actId="14100"/>
          <ac:spMkLst>
            <pc:docMk/>
            <pc:sldMk cId="282571493" sldId="287"/>
            <ac:spMk id="7" creationId="{857B65C8-78A3-FB9A-F294-3BB763D3472B}"/>
          </ac:spMkLst>
        </pc:spChg>
        <pc:spChg chg="mod">
          <ac:chgData name="Angela Iniguez" userId="a26b61e1-837a-413b-8a3a-1ae064a51abf" providerId="ADAL" clId="{36A5E52B-BE9B-4C48-8CE7-31063AEDD888}" dt="2023-07-06T22:59:13.815" v="8879" actId="113"/>
          <ac:spMkLst>
            <pc:docMk/>
            <pc:sldMk cId="282571493" sldId="287"/>
            <ac:spMk id="8" creationId="{CC91942E-1FF9-0030-C8E6-267CCC3CED21}"/>
          </ac:spMkLst>
        </pc:spChg>
      </pc:sldChg>
      <pc:sldChg chg="modSp new mod ord">
        <pc:chgData name="Angela Iniguez" userId="a26b61e1-837a-413b-8a3a-1ae064a51abf" providerId="ADAL" clId="{36A5E52B-BE9B-4C48-8CE7-31063AEDD888}" dt="2023-07-06T23:06:30.037" v="9251" actId="122"/>
        <pc:sldMkLst>
          <pc:docMk/>
          <pc:sldMk cId="3496980737" sldId="288"/>
        </pc:sldMkLst>
        <pc:spChg chg="mod">
          <ac:chgData name="Angela Iniguez" userId="a26b61e1-837a-413b-8a3a-1ae064a51abf" providerId="ADAL" clId="{36A5E52B-BE9B-4C48-8CE7-31063AEDD888}" dt="2023-07-06T23:01:06.174" v="8972" actId="20577"/>
          <ac:spMkLst>
            <pc:docMk/>
            <pc:sldMk cId="3496980737" sldId="288"/>
            <ac:spMk id="2" creationId="{B554CE77-B1E1-BCBB-483C-9889CE7F8E2E}"/>
          </ac:spMkLst>
        </pc:spChg>
        <pc:spChg chg="mod">
          <ac:chgData name="Angela Iniguez" userId="a26b61e1-837a-413b-8a3a-1ae064a51abf" providerId="ADAL" clId="{36A5E52B-BE9B-4C48-8CE7-31063AEDD888}" dt="2023-07-06T23:06:30.037" v="9251" actId="122"/>
          <ac:spMkLst>
            <pc:docMk/>
            <pc:sldMk cId="3496980737" sldId="288"/>
            <ac:spMk id="3" creationId="{AB681F47-34EE-548D-1BA7-1AC8A8632E09}"/>
          </ac:spMkLst>
        </pc:spChg>
        <pc:spChg chg="mod">
          <ac:chgData name="Angela Iniguez" userId="a26b61e1-837a-413b-8a3a-1ae064a51abf" providerId="ADAL" clId="{36A5E52B-BE9B-4C48-8CE7-31063AEDD888}" dt="2023-07-06T23:04:14.481" v="9137" actId="113"/>
          <ac:spMkLst>
            <pc:docMk/>
            <pc:sldMk cId="3496980737" sldId="288"/>
            <ac:spMk id="4" creationId="{5500DC4A-3B59-815E-B39C-2BCEAF0E8413}"/>
          </ac:spMkLst>
        </pc:spChg>
        <pc:spChg chg="mod">
          <ac:chgData name="Angela Iniguez" userId="a26b61e1-837a-413b-8a3a-1ae064a51abf" providerId="ADAL" clId="{36A5E52B-BE9B-4C48-8CE7-31063AEDD888}" dt="2023-07-06T23:02:40.271" v="9030" actId="1076"/>
          <ac:spMkLst>
            <pc:docMk/>
            <pc:sldMk cId="3496980737" sldId="288"/>
            <ac:spMk id="5" creationId="{2A9BD057-F4B6-3D82-4BA9-1C551A81C5EA}"/>
          </ac:spMkLst>
        </pc:spChg>
        <pc:spChg chg="mod">
          <ac:chgData name="Angela Iniguez" userId="a26b61e1-837a-413b-8a3a-1ae064a51abf" providerId="ADAL" clId="{36A5E52B-BE9B-4C48-8CE7-31063AEDD888}" dt="2023-07-06T23:06:12.661" v="9249" actId="113"/>
          <ac:spMkLst>
            <pc:docMk/>
            <pc:sldMk cId="3496980737" sldId="288"/>
            <ac:spMk id="6" creationId="{50A46EDD-E02A-989F-D209-F234175A4F6E}"/>
          </ac:spMkLst>
        </pc:spChg>
        <pc:spChg chg="mod">
          <ac:chgData name="Angela Iniguez" userId="a26b61e1-837a-413b-8a3a-1ae064a51abf" providerId="ADAL" clId="{36A5E52B-BE9B-4C48-8CE7-31063AEDD888}" dt="2023-07-06T23:02:44.499" v="9031" actId="1076"/>
          <ac:spMkLst>
            <pc:docMk/>
            <pc:sldMk cId="3496980737" sldId="288"/>
            <ac:spMk id="7" creationId="{D12A8433-39F2-904E-9135-5ECF76A55867}"/>
          </ac:spMkLst>
        </pc:spChg>
        <pc:spChg chg="mod">
          <ac:chgData name="Angela Iniguez" userId="a26b61e1-837a-413b-8a3a-1ae064a51abf" providerId="ADAL" clId="{36A5E52B-BE9B-4C48-8CE7-31063AEDD888}" dt="2023-07-06T23:06:25.905" v="9250" actId="14100"/>
          <ac:spMkLst>
            <pc:docMk/>
            <pc:sldMk cId="3496980737" sldId="288"/>
            <ac:spMk id="8" creationId="{D949193B-B6DC-8EA3-6396-4685B4D8778F}"/>
          </ac:spMkLst>
        </pc:spChg>
      </pc:sldChg>
      <pc:sldChg chg="modSp add mod ord">
        <pc:chgData name="Angela Iniguez" userId="a26b61e1-837a-413b-8a3a-1ae064a51abf" providerId="ADAL" clId="{36A5E52B-BE9B-4C48-8CE7-31063AEDD888}" dt="2023-07-06T23:08:53.662" v="9365" actId="20577"/>
        <pc:sldMkLst>
          <pc:docMk/>
          <pc:sldMk cId="214713727" sldId="289"/>
        </pc:sldMkLst>
        <pc:spChg chg="mod">
          <ac:chgData name="Angela Iniguez" userId="a26b61e1-837a-413b-8a3a-1ae064a51abf" providerId="ADAL" clId="{36A5E52B-BE9B-4C48-8CE7-31063AEDD888}" dt="2023-07-06T23:07:01.150" v="9258" actId="20577"/>
          <ac:spMkLst>
            <pc:docMk/>
            <pc:sldMk cId="214713727" sldId="289"/>
            <ac:spMk id="2" creationId="{B554CE77-B1E1-BCBB-483C-9889CE7F8E2E}"/>
          </ac:spMkLst>
        </pc:spChg>
        <pc:spChg chg="mod">
          <ac:chgData name="Angela Iniguez" userId="a26b61e1-837a-413b-8a3a-1ae064a51abf" providerId="ADAL" clId="{36A5E52B-BE9B-4C48-8CE7-31063AEDD888}" dt="2023-07-06T23:08:07.190" v="9335" actId="14100"/>
          <ac:spMkLst>
            <pc:docMk/>
            <pc:sldMk cId="214713727" sldId="289"/>
            <ac:spMk id="3" creationId="{AB681F47-34EE-548D-1BA7-1AC8A8632E09}"/>
          </ac:spMkLst>
        </pc:spChg>
        <pc:spChg chg="mod">
          <ac:chgData name="Angela Iniguez" userId="a26b61e1-837a-413b-8a3a-1ae064a51abf" providerId="ADAL" clId="{36A5E52B-BE9B-4C48-8CE7-31063AEDD888}" dt="2023-07-06T23:07:42.921" v="9291" actId="20577"/>
          <ac:spMkLst>
            <pc:docMk/>
            <pc:sldMk cId="214713727" sldId="289"/>
            <ac:spMk id="4" creationId="{5500DC4A-3B59-815E-B39C-2BCEAF0E8413}"/>
          </ac:spMkLst>
        </pc:spChg>
        <pc:spChg chg="mod">
          <ac:chgData name="Angela Iniguez" userId="a26b61e1-837a-413b-8a3a-1ae064a51abf" providerId="ADAL" clId="{36A5E52B-BE9B-4C48-8CE7-31063AEDD888}" dt="2023-07-06T23:08:40.711" v="9356" actId="1076"/>
          <ac:spMkLst>
            <pc:docMk/>
            <pc:sldMk cId="214713727" sldId="289"/>
            <ac:spMk id="5" creationId="{2A9BD057-F4B6-3D82-4BA9-1C551A81C5EA}"/>
          </ac:spMkLst>
        </pc:spChg>
        <pc:spChg chg="mod">
          <ac:chgData name="Angela Iniguez" userId="a26b61e1-837a-413b-8a3a-1ae064a51abf" providerId="ADAL" clId="{36A5E52B-BE9B-4C48-8CE7-31063AEDD888}" dt="2023-07-06T23:08:53.662" v="9365" actId="20577"/>
          <ac:spMkLst>
            <pc:docMk/>
            <pc:sldMk cId="214713727" sldId="289"/>
            <ac:spMk id="6" creationId="{50A46EDD-E02A-989F-D209-F234175A4F6E}"/>
          </ac:spMkLst>
        </pc:spChg>
      </pc:sldChg>
      <pc:sldMasterChg chg="delSldLayout modSldLayout">
        <pc:chgData name="Angela Iniguez" userId="a26b61e1-837a-413b-8a3a-1ae064a51abf" providerId="ADAL" clId="{36A5E52B-BE9B-4C48-8CE7-31063AEDD888}" dt="2023-07-06T19:23:19.725" v="5920" actId="2696"/>
        <pc:sldMasterMkLst>
          <pc:docMk/>
          <pc:sldMasterMk cId="3883192810" sldId="2147483671"/>
        </pc:sldMasterMkLst>
        <pc:sldLayoutChg chg="delSp">
          <pc:chgData name="Angela Iniguez" userId="a26b61e1-837a-413b-8a3a-1ae064a51abf" providerId="ADAL" clId="{36A5E52B-BE9B-4C48-8CE7-31063AEDD888}" dt="2023-07-06T15:58:01.590" v="52"/>
          <pc:sldLayoutMkLst>
            <pc:docMk/>
            <pc:sldMasterMk cId="3883192810" sldId="2147483671"/>
            <pc:sldLayoutMk cId="4269933994" sldId="2147483683"/>
          </pc:sldLayoutMkLst>
          <pc:cxnChg chg="del">
            <ac:chgData name="Angela Iniguez" userId="a26b61e1-837a-413b-8a3a-1ae064a51abf" providerId="ADAL" clId="{36A5E52B-BE9B-4C48-8CE7-31063AEDD888}" dt="2023-07-06T15:58:01.590" v="52"/>
            <ac:cxnSpMkLst>
              <pc:docMk/>
              <pc:sldMasterMk cId="3883192810" sldId="2147483671"/>
              <pc:sldLayoutMk cId="4269933994" sldId="2147483683"/>
              <ac:cxnSpMk id="17" creationId="{00000000-0000-0000-0000-000000000000}"/>
            </ac:cxnSpMkLst>
          </pc:cxnChg>
          <pc:cxnChg chg="del">
            <ac:chgData name="Angela Iniguez" userId="a26b61e1-837a-413b-8a3a-1ae064a51abf" providerId="ADAL" clId="{36A5E52B-BE9B-4C48-8CE7-31063AEDD888}" dt="2023-07-06T15:58:01.590" v="52"/>
            <ac:cxnSpMkLst>
              <pc:docMk/>
              <pc:sldMasterMk cId="3883192810" sldId="2147483671"/>
              <pc:sldLayoutMk cId="4269933994" sldId="2147483683"/>
              <ac:cxnSpMk id="18" creationId="{00000000-0000-0000-0000-000000000000}"/>
            </ac:cxnSpMkLst>
          </pc:cxnChg>
        </pc:sldLayoutChg>
        <pc:sldLayoutChg chg="del">
          <pc:chgData name="Angela Iniguez" userId="a26b61e1-837a-413b-8a3a-1ae064a51abf" providerId="ADAL" clId="{36A5E52B-BE9B-4C48-8CE7-31063AEDD888}" dt="2023-07-06T19:23:19.725" v="5920" actId="2696"/>
          <pc:sldLayoutMkLst>
            <pc:docMk/>
            <pc:sldMasterMk cId="3883192810" sldId="2147483671"/>
            <pc:sldLayoutMk cId="152317618" sldId="214748368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27B61-0564-4F93-B3DD-64B23907B832}"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3ACC5D5E-BC8D-4401-BFBF-E52ABDBAD1C4}">
      <dgm:prSet/>
      <dgm:spPr/>
      <dgm:t>
        <a:bodyPr/>
        <a:lstStyle/>
        <a:p>
          <a:r>
            <a:rPr lang="en-US" b="1"/>
            <a:t>Note: </a:t>
          </a:r>
          <a:r>
            <a:rPr lang="en-US"/>
            <a:t>Drug Screen Retake cost $45.00. </a:t>
          </a:r>
        </a:p>
      </dgm:t>
    </dgm:pt>
    <dgm:pt modelId="{B13E1BA6-7891-4A59-9769-8737F904E0D9}" type="parTrans" cxnId="{502D5238-F904-475F-B4EE-75769C3127F0}">
      <dgm:prSet/>
      <dgm:spPr/>
      <dgm:t>
        <a:bodyPr/>
        <a:lstStyle/>
        <a:p>
          <a:endParaRPr lang="en-US"/>
        </a:p>
      </dgm:t>
    </dgm:pt>
    <dgm:pt modelId="{F69BFA2E-D7BD-479F-9582-550810E60543}" type="sibTrans" cxnId="{502D5238-F904-475F-B4EE-75769C3127F0}">
      <dgm:prSet/>
      <dgm:spPr/>
      <dgm:t>
        <a:bodyPr/>
        <a:lstStyle/>
        <a:p>
          <a:endParaRPr lang="en-US"/>
        </a:p>
      </dgm:t>
    </dgm:pt>
    <dgm:pt modelId="{BCFE6A24-AA57-43C4-8B12-F1C817EF109E}">
      <dgm:prSet/>
      <dgm:spPr/>
      <dgm:t>
        <a:bodyPr/>
        <a:lstStyle/>
        <a:p>
          <a:r>
            <a:rPr lang="en-US"/>
            <a:t>Reasons for Drug Screen Retakes:</a:t>
          </a:r>
        </a:p>
      </dgm:t>
    </dgm:pt>
    <dgm:pt modelId="{FFF50926-32A6-4F4C-A208-ABF368EB75B8}" type="parTrans" cxnId="{8E810531-F9FD-40A7-BADE-8C5C676911E0}">
      <dgm:prSet/>
      <dgm:spPr/>
      <dgm:t>
        <a:bodyPr/>
        <a:lstStyle/>
        <a:p>
          <a:endParaRPr lang="en-US"/>
        </a:p>
      </dgm:t>
    </dgm:pt>
    <dgm:pt modelId="{1BEFEEA9-166F-481E-833E-7257CF162415}" type="sibTrans" cxnId="{8E810531-F9FD-40A7-BADE-8C5C676911E0}">
      <dgm:prSet/>
      <dgm:spPr/>
      <dgm:t>
        <a:bodyPr/>
        <a:lstStyle/>
        <a:p>
          <a:endParaRPr lang="en-US"/>
        </a:p>
      </dgm:t>
    </dgm:pt>
    <dgm:pt modelId="{795ACE1A-7EEE-49B2-9666-40764002FCB1}">
      <dgm:prSet/>
      <dgm:spPr/>
      <dgm:t>
        <a:bodyPr/>
        <a:lstStyle/>
        <a:p>
          <a:r>
            <a:rPr lang="en-US"/>
            <a:t>Diluted Sample</a:t>
          </a:r>
        </a:p>
      </dgm:t>
    </dgm:pt>
    <dgm:pt modelId="{DBC14607-4B4B-43E6-BA94-37066652EFE3}" type="parTrans" cxnId="{14B6715E-A214-496F-AC78-BA67B1112BBF}">
      <dgm:prSet/>
      <dgm:spPr/>
      <dgm:t>
        <a:bodyPr/>
        <a:lstStyle/>
        <a:p>
          <a:endParaRPr lang="en-US"/>
        </a:p>
      </dgm:t>
    </dgm:pt>
    <dgm:pt modelId="{6BE7AB9B-7D9D-4B52-9EC1-9EEF43F73180}" type="sibTrans" cxnId="{14B6715E-A214-496F-AC78-BA67B1112BBF}">
      <dgm:prSet/>
      <dgm:spPr/>
      <dgm:t>
        <a:bodyPr/>
        <a:lstStyle/>
        <a:p>
          <a:endParaRPr lang="en-US"/>
        </a:p>
      </dgm:t>
    </dgm:pt>
    <dgm:pt modelId="{2AA6893D-4307-4D36-B2CA-0B7042BE7C8C}">
      <dgm:prSet/>
      <dgm:spPr/>
      <dgm:t>
        <a:bodyPr/>
        <a:lstStyle/>
        <a:p>
          <a:r>
            <a:rPr lang="en-US"/>
            <a:t>Authorization Form Expired</a:t>
          </a:r>
        </a:p>
      </dgm:t>
    </dgm:pt>
    <dgm:pt modelId="{F6132732-29BD-45DB-9E75-19C24030BBF3}" type="parTrans" cxnId="{26CCEE6F-534E-4A33-9122-7942FD65B3C0}">
      <dgm:prSet/>
      <dgm:spPr/>
      <dgm:t>
        <a:bodyPr/>
        <a:lstStyle/>
        <a:p>
          <a:endParaRPr lang="en-US"/>
        </a:p>
      </dgm:t>
    </dgm:pt>
    <dgm:pt modelId="{CE4C40F3-102B-4486-B041-B2E5E8D32349}" type="sibTrans" cxnId="{26CCEE6F-534E-4A33-9122-7942FD65B3C0}">
      <dgm:prSet/>
      <dgm:spPr/>
      <dgm:t>
        <a:bodyPr/>
        <a:lstStyle/>
        <a:p>
          <a:endParaRPr lang="en-US"/>
        </a:p>
      </dgm:t>
    </dgm:pt>
    <dgm:pt modelId="{C84C7218-65FA-459A-9707-8BA17DDCAFB4}">
      <dgm:prSet/>
      <dgm:spPr/>
      <dgm:t>
        <a:bodyPr/>
        <a:lstStyle/>
        <a:p>
          <a:r>
            <a:rPr lang="en-US"/>
            <a:t>Unable to produce a Sample</a:t>
          </a:r>
        </a:p>
      </dgm:t>
    </dgm:pt>
    <dgm:pt modelId="{82117ED7-6DC0-4B9E-B245-50A08D594DBE}" type="parTrans" cxnId="{B5CED498-4495-4D23-8A26-BA52CE34C576}">
      <dgm:prSet/>
      <dgm:spPr/>
      <dgm:t>
        <a:bodyPr/>
        <a:lstStyle/>
        <a:p>
          <a:endParaRPr lang="en-US"/>
        </a:p>
      </dgm:t>
    </dgm:pt>
    <dgm:pt modelId="{C5A33B64-C418-475A-BB3D-11ECDDF3512E}" type="sibTrans" cxnId="{B5CED498-4495-4D23-8A26-BA52CE34C576}">
      <dgm:prSet/>
      <dgm:spPr/>
      <dgm:t>
        <a:bodyPr/>
        <a:lstStyle/>
        <a:p>
          <a:endParaRPr lang="en-US"/>
        </a:p>
      </dgm:t>
    </dgm:pt>
    <dgm:pt modelId="{577E6C98-0620-4794-9B17-079E674B46AB}">
      <dgm:prSet/>
      <dgm:spPr/>
      <dgm:t>
        <a:bodyPr/>
        <a:lstStyle/>
        <a:p>
          <a:r>
            <a:rPr lang="en-US"/>
            <a:t>Positive for substance use.</a:t>
          </a:r>
        </a:p>
      </dgm:t>
    </dgm:pt>
    <dgm:pt modelId="{E47E42AF-4E4E-4784-A715-2BE74BF0B681}" type="parTrans" cxnId="{5CCD2C56-171D-4D5E-BF1D-A27816E16658}">
      <dgm:prSet/>
      <dgm:spPr/>
      <dgm:t>
        <a:bodyPr/>
        <a:lstStyle/>
        <a:p>
          <a:endParaRPr lang="en-US"/>
        </a:p>
      </dgm:t>
    </dgm:pt>
    <dgm:pt modelId="{FE090624-086F-4034-99DE-E14672A2603F}" type="sibTrans" cxnId="{5CCD2C56-171D-4D5E-BF1D-A27816E16658}">
      <dgm:prSet/>
      <dgm:spPr/>
      <dgm:t>
        <a:bodyPr/>
        <a:lstStyle/>
        <a:p>
          <a:endParaRPr lang="en-US"/>
        </a:p>
      </dgm:t>
    </dgm:pt>
    <dgm:pt modelId="{BFAF2553-D68D-4225-B054-4003718F39C9}" type="pres">
      <dgm:prSet presAssocID="{25727B61-0564-4F93-B3DD-64B23907B832}" presName="linear" presStyleCnt="0">
        <dgm:presLayoutVars>
          <dgm:dir/>
          <dgm:animLvl val="lvl"/>
          <dgm:resizeHandles val="exact"/>
        </dgm:presLayoutVars>
      </dgm:prSet>
      <dgm:spPr/>
    </dgm:pt>
    <dgm:pt modelId="{41B99A11-7E6E-4FC8-86E5-70570995ABF6}" type="pres">
      <dgm:prSet presAssocID="{3ACC5D5E-BC8D-4401-BFBF-E52ABDBAD1C4}" presName="parentLin" presStyleCnt="0"/>
      <dgm:spPr/>
    </dgm:pt>
    <dgm:pt modelId="{D3390D0B-BF75-429A-B11A-390C13E7B9DE}" type="pres">
      <dgm:prSet presAssocID="{3ACC5D5E-BC8D-4401-BFBF-E52ABDBAD1C4}" presName="parentLeftMargin" presStyleLbl="node1" presStyleIdx="0" presStyleCnt="2"/>
      <dgm:spPr/>
    </dgm:pt>
    <dgm:pt modelId="{15011E64-3E8A-44B9-BBF1-C2C26C34BB0C}" type="pres">
      <dgm:prSet presAssocID="{3ACC5D5E-BC8D-4401-BFBF-E52ABDBAD1C4}" presName="parentText" presStyleLbl="node1" presStyleIdx="0" presStyleCnt="2">
        <dgm:presLayoutVars>
          <dgm:chMax val="0"/>
          <dgm:bulletEnabled val="1"/>
        </dgm:presLayoutVars>
      </dgm:prSet>
      <dgm:spPr/>
    </dgm:pt>
    <dgm:pt modelId="{AE722A1A-EE36-4C16-8B3C-EEA8EE244078}" type="pres">
      <dgm:prSet presAssocID="{3ACC5D5E-BC8D-4401-BFBF-E52ABDBAD1C4}" presName="negativeSpace" presStyleCnt="0"/>
      <dgm:spPr/>
    </dgm:pt>
    <dgm:pt modelId="{FF1AF7FD-C796-4C3D-8DA5-A98CAA984B1C}" type="pres">
      <dgm:prSet presAssocID="{3ACC5D5E-BC8D-4401-BFBF-E52ABDBAD1C4}" presName="childText" presStyleLbl="conFgAcc1" presStyleIdx="0" presStyleCnt="2">
        <dgm:presLayoutVars>
          <dgm:bulletEnabled val="1"/>
        </dgm:presLayoutVars>
      </dgm:prSet>
      <dgm:spPr/>
    </dgm:pt>
    <dgm:pt modelId="{5FC1AA25-59E0-4EE5-98E9-51FFBFC0D8E6}" type="pres">
      <dgm:prSet presAssocID="{F69BFA2E-D7BD-479F-9582-550810E60543}" presName="spaceBetweenRectangles" presStyleCnt="0"/>
      <dgm:spPr/>
    </dgm:pt>
    <dgm:pt modelId="{20A51EF6-DD13-4784-B3DF-274FCCD53AD6}" type="pres">
      <dgm:prSet presAssocID="{BCFE6A24-AA57-43C4-8B12-F1C817EF109E}" presName="parentLin" presStyleCnt="0"/>
      <dgm:spPr/>
    </dgm:pt>
    <dgm:pt modelId="{88AEAA23-6F05-44C3-BFDA-86D6319D111B}" type="pres">
      <dgm:prSet presAssocID="{BCFE6A24-AA57-43C4-8B12-F1C817EF109E}" presName="parentLeftMargin" presStyleLbl="node1" presStyleIdx="0" presStyleCnt="2"/>
      <dgm:spPr/>
    </dgm:pt>
    <dgm:pt modelId="{408BEC63-38E4-4BBB-BBC9-7449450E0878}" type="pres">
      <dgm:prSet presAssocID="{BCFE6A24-AA57-43C4-8B12-F1C817EF109E}" presName="parentText" presStyleLbl="node1" presStyleIdx="1" presStyleCnt="2">
        <dgm:presLayoutVars>
          <dgm:chMax val="0"/>
          <dgm:bulletEnabled val="1"/>
        </dgm:presLayoutVars>
      </dgm:prSet>
      <dgm:spPr/>
    </dgm:pt>
    <dgm:pt modelId="{317AAFB0-FB4A-4F24-A7AB-80CEDAC932B6}" type="pres">
      <dgm:prSet presAssocID="{BCFE6A24-AA57-43C4-8B12-F1C817EF109E}" presName="negativeSpace" presStyleCnt="0"/>
      <dgm:spPr/>
    </dgm:pt>
    <dgm:pt modelId="{4E51760E-E3FD-40FA-A25D-31027A49E51E}" type="pres">
      <dgm:prSet presAssocID="{BCFE6A24-AA57-43C4-8B12-F1C817EF109E}" presName="childText" presStyleLbl="conFgAcc1" presStyleIdx="1" presStyleCnt="2">
        <dgm:presLayoutVars>
          <dgm:bulletEnabled val="1"/>
        </dgm:presLayoutVars>
      </dgm:prSet>
      <dgm:spPr/>
    </dgm:pt>
  </dgm:ptLst>
  <dgm:cxnLst>
    <dgm:cxn modelId="{F1CCB807-45F9-4C7C-80C8-0141A55B3F22}" type="presOf" srcId="{BCFE6A24-AA57-43C4-8B12-F1C817EF109E}" destId="{408BEC63-38E4-4BBB-BBC9-7449450E0878}" srcOrd="1" destOrd="0" presId="urn:microsoft.com/office/officeart/2005/8/layout/list1"/>
    <dgm:cxn modelId="{8E810531-F9FD-40A7-BADE-8C5C676911E0}" srcId="{25727B61-0564-4F93-B3DD-64B23907B832}" destId="{BCFE6A24-AA57-43C4-8B12-F1C817EF109E}" srcOrd="1" destOrd="0" parTransId="{FFF50926-32A6-4F4C-A208-ABF368EB75B8}" sibTransId="{1BEFEEA9-166F-481E-833E-7257CF162415}"/>
    <dgm:cxn modelId="{502D5238-F904-475F-B4EE-75769C3127F0}" srcId="{25727B61-0564-4F93-B3DD-64B23907B832}" destId="{3ACC5D5E-BC8D-4401-BFBF-E52ABDBAD1C4}" srcOrd="0" destOrd="0" parTransId="{B13E1BA6-7891-4A59-9769-8737F904E0D9}" sibTransId="{F69BFA2E-D7BD-479F-9582-550810E60543}"/>
    <dgm:cxn modelId="{14B6715E-A214-496F-AC78-BA67B1112BBF}" srcId="{BCFE6A24-AA57-43C4-8B12-F1C817EF109E}" destId="{795ACE1A-7EEE-49B2-9666-40764002FCB1}" srcOrd="0" destOrd="0" parTransId="{DBC14607-4B4B-43E6-BA94-37066652EFE3}" sibTransId="{6BE7AB9B-7D9D-4B52-9EC1-9EEF43F73180}"/>
    <dgm:cxn modelId="{50869542-695C-4924-894E-45D1EF047C08}" type="presOf" srcId="{3ACC5D5E-BC8D-4401-BFBF-E52ABDBAD1C4}" destId="{D3390D0B-BF75-429A-B11A-390C13E7B9DE}" srcOrd="0" destOrd="0" presId="urn:microsoft.com/office/officeart/2005/8/layout/list1"/>
    <dgm:cxn modelId="{FAECD86C-7B9F-4E9B-BB8D-6A2168129708}" type="presOf" srcId="{C84C7218-65FA-459A-9707-8BA17DDCAFB4}" destId="{4E51760E-E3FD-40FA-A25D-31027A49E51E}" srcOrd="0" destOrd="2" presId="urn:microsoft.com/office/officeart/2005/8/layout/list1"/>
    <dgm:cxn modelId="{26CCEE6F-534E-4A33-9122-7942FD65B3C0}" srcId="{BCFE6A24-AA57-43C4-8B12-F1C817EF109E}" destId="{2AA6893D-4307-4D36-B2CA-0B7042BE7C8C}" srcOrd="1" destOrd="0" parTransId="{F6132732-29BD-45DB-9E75-19C24030BBF3}" sibTransId="{CE4C40F3-102B-4486-B041-B2E5E8D32349}"/>
    <dgm:cxn modelId="{5CCD2C56-171D-4D5E-BF1D-A27816E16658}" srcId="{BCFE6A24-AA57-43C4-8B12-F1C817EF109E}" destId="{577E6C98-0620-4794-9B17-079E674B46AB}" srcOrd="3" destOrd="0" parTransId="{E47E42AF-4E4E-4784-A715-2BE74BF0B681}" sibTransId="{FE090624-086F-4034-99DE-E14672A2603F}"/>
    <dgm:cxn modelId="{3C8ED959-1977-4919-B2D5-38A172A0A912}" type="presOf" srcId="{577E6C98-0620-4794-9B17-079E674B46AB}" destId="{4E51760E-E3FD-40FA-A25D-31027A49E51E}" srcOrd="0" destOrd="3" presId="urn:microsoft.com/office/officeart/2005/8/layout/list1"/>
    <dgm:cxn modelId="{B5CED498-4495-4D23-8A26-BA52CE34C576}" srcId="{BCFE6A24-AA57-43C4-8B12-F1C817EF109E}" destId="{C84C7218-65FA-459A-9707-8BA17DDCAFB4}" srcOrd="2" destOrd="0" parTransId="{82117ED7-6DC0-4B9E-B245-50A08D594DBE}" sibTransId="{C5A33B64-C418-475A-BB3D-11ECDDF3512E}"/>
    <dgm:cxn modelId="{5F3898A2-A26C-48E3-8FA8-3EC8A42C054F}" type="presOf" srcId="{3ACC5D5E-BC8D-4401-BFBF-E52ABDBAD1C4}" destId="{15011E64-3E8A-44B9-BBF1-C2C26C34BB0C}" srcOrd="1" destOrd="0" presId="urn:microsoft.com/office/officeart/2005/8/layout/list1"/>
    <dgm:cxn modelId="{953BF4B7-7900-4D99-B2F1-62C6923D2FB6}" type="presOf" srcId="{795ACE1A-7EEE-49B2-9666-40764002FCB1}" destId="{4E51760E-E3FD-40FA-A25D-31027A49E51E}" srcOrd="0" destOrd="0" presId="urn:microsoft.com/office/officeart/2005/8/layout/list1"/>
    <dgm:cxn modelId="{211141CE-7B5E-42D5-B734-83023EDE12AB}" type="presOf" srcId="{BCFE6A24-AA57-43C4-8B12-F1C817EF109E}" destId="{88AEAA23-6F05-44C3-BFDA-86D6319D111B}" srcOrd="0" destOrd="0" presId="urn:microsoft.com/office/officeart/2005/8/layout/list1"/>
    <dgm:cxn modelId="{2CAFF7D6-1DAB-49BF-99BF-304CD30182E6}" type="presOf" srcId="{25727B61-0564-4F93-B3DD-64B23907B832}" destId="{BFAF2553-D68D-4225-B054-4003718F39C9}" srcOrd="0" destOrd="0" presId="urn:microsoft.com/office/officeart/2005/8/layout/list1"/>
    <dgm:cxn modelId="{22A92CF1-5B64-4355-8968-21E2BDED07A8}" type="presOf" srcId="{2AA6893D-4307-4D36-B2CA-0B7042BE7C8C}" destId="{4E51760E-E3FD-40FA-A25D-31027A49E51E}" srcOrd="0" destOrd="1" presId="urn:microsoft.com/office/officeart/2005/8/layout/list1"/>
    <dgm:cxn modelId="{40C70A2A-0501-4018-AD91-F49B39F247B6}" type="presParOf" srcId="{BFAF2553-D68D-4225-B054-4003718F39C9}" destId="{41B99A11-7E6E-4FC8-86E5-70570995ABF6}" srcOrd="0" destOrd="0" presId="urn:microsoft.com/office/officeart/2005/8/layout/list1"/>
    <dgm:cxn modelId="{63780730-F436-4A4F-9DA9-997658D37374}" type="presParOf" srcId="{41B99A11-7E6E-4FC8-86E5-70570995ABF6}" destId="{D3390D0B-BF75-429A-B11A-390C13E7B9DE}" srcOrd="0" destOrd="0" presId="urn:microsoft.com/office/officeart/2005/8/layout/list1"/>
    <dgm:cxn modelId="{95ED621A-B018-45D9-8B75-09A7CF303A2B}" type="presParOf" srcId="{41B99A11-7E6E-4FC8-86E5-70570995ABF6}" destId="{15011E64-3E8A-44B9-BBF1-C2C26C34BB0C}" srcOrd="1" destOrd="0" presId="urn:microsoft.com/office/officeart/2005/8/layout/list1"/>
    <dgm:cxn modelId="{B36063F7-0C5D-4240-8D03-B8F8C91575EC}" type="presParOf" srcId="{BFAF2553-D68D-4225-B054-4003718F39C9}" destId="{AE722A1A-EE36-4C16-8B3C-EEA8EE244078}" srcOrd="1" destOrd="0" presId="urn:microsoft.com/office/officeart/2005/8/layout/list1"/>
    <dgm:cxn modelId="{6C7D53B1-F87F-4551-A6EE-AA62539E7A1A}" type="presParOf" srcId="{BFAF2553-D68D-4225-B054-4003718F39C9}" destId="{FF1AF7FD-C796-4C3D-8DA5-A98CAA984B1C}" srcOrd="2" destOrd="0" presId="urn:microsoft.com/office/officeart/2005/8/layout/list1"/>
    <dgm:cxn modelId="{BCF23FFC-544E-499F-9FD8-CF034D4823EE}" type="presParOf" srcId="{BFAF2553-D68D-4225-B054-4003718F39C9}" destId="{5FC1AA25-59E0-4EE5-98E9-51FFBFC0D8E6}" srcOrd="3" destOrd="0" presId="urn:microsoft.com/office/officeart/2005/8/layout/list1"/>
    <dgm:cxn modelId="{AE127591-F020-428A-9A5F-6CB6F67AFA8E}" type="presParOf" srcId="{BFAF2553-D68D-4225-B054-4003718F39C9}" destId="{20A51EF6-DD13-4784-B3DF-274FCCD53AD6}" srcOrd="4" destOrd="0" presId="urn:microsoft.com/office/officeart/2005/8/layout/list1"/>
    <dgm:cxn modelId="{C8164681-4579-42DB-88FE-BD2CF4700BC4}" type="presParOf" srcId="{20A51EF6-DD13-4784-B3DF-274FCCD53AD6}" destId="{88AEAA23-6F05-44C3-BFDA-86D6319D111B}" srcOrd="0" destOrd="0" presId="urn:microsoft.com/office/officeart/2005/8/layout/list1"/>
    <dgm:cxn modelId="{039E4BDE-F2A6-4233-AC69-4547A6EDBC14}" type="presParOf" srcId="{20A51EF6-DD13-4784-B3DF-274FCCD53AD6}" destId="{408BEC63-38E4-4BBB-BBC9-7449450E0878}" srcOrd="1" destOrd="0" presId="urn:microsoft.com/office/officeart/2005/8/layout/list1"/>
    <dgm:cxn modelId="{CFC8564E-0992-4E47-9A8D-E9372C5BDC86}" type="presParOf" srcId="{BFAF2553-D68D-4225-B054-4003718F39C9}" destId="{317AAFB0-FB4A-4F24-A7AB-80CEDAC932B6}" srcOrd="5" destOrd="0" presId="urn:microsoft.com/office/officeart/2005/8/layout/list1"/>
    <dgm:cxn modelId="{D98A77DF-C572-4E91-8FF9-574A6EFFFFCA}" type="presParOf" srcId="{BFAF2553-D68D-4225-B054-4003718F39C9}" destId="{4E51760E-E3FD-40FA-A25D-31027A49E51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33171-F889-41E0-91EC-0957A5F8F8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278D07-0029-4DD4-AAB6-C7E039DA28E8}">
      <dgm:prSet/>
      <dgm:spPr/>
      <dgm:t>
        <a:bodyPr/>
        <a:lstStyle/>
        <a:p>
          <a:r>
            <a:rPr lang="en-US"/>
            <a:t>Background Flagged Results:</a:t>
          </a:r>
        </a:p>
      </dgm:t>
    </dgm:pt>
    <dgm:pt modelId="{25FE7DEA-6CD7-48E0-B0D7-6897FF128CE2}" type="parTrans" cxnId="{E070C357-34CE-4BD5-8AEB-8118E03C7FB9}">
      <dgm:prSet/>
      <dgm:spPr/>
      <dgm:t>
        <a:bodyPr/>
        <a:lstStyle/>
        <a:p>
          <a:endParaRPr lang="en-US"/>
        </a:p>
      </dgm:t>
    </dgm:pt>
    <dgm:pt modelId="{4CFABBA0-B6EE-4B3E-993B-878FA41E0AB9}" type="sibTrans" cxnId="{E070C357-34CE-4BD5-8AEB-8118E03C7FB9}">
      <dgm:prSet/>
      <dgm:spPr/>
      <dgm:t>
        <a:bodyPr/>
        <a:lstStyle/>
        <a:p>
          <a:endParaRPr lang="en-US"/>
        </a:p>
      </dgm:t>
    </dgm:pt>
    <dgm:pt modelId="{33A2183E-7813-4722-9126-F248EBE786EA}">
      <dgm:prSet/>
      <dgm:spPr/>
      <dgm:t>
        <a:bodyPr/>
        <a:lstStyle/>
        <a:p>
          <a:r>
            <a:rPr lang="en-US"/>
            <a:t>Must meet with your program director/ instructor and/or Clinical Coordinator to discussion results and further steps. </a:t>
          </a:r>
        </a:p>
      </dgm:t>
    </dgm:pt>
    <dgm:pt modelId="{2CB0936C-7D1A-46F6-AF53-D1AC491EA4E6}" type="parTrans" cxnId="{6A6D50D9-1ABB-493F-B25A-2C0644A5A0F9}">
      <dgm:prSet/>
      <dgm:spPr/>
      <dgm:t>
        <a:bodyPr/>
        <a:lstStyle/>
        <a:p>
          <a:endParaRPr lang="en-US"/>
        </a:p>
      </dgm:t>
    </dgm:pt>
    <dgm:pt modelId="{D906A0F1-AD2A-451F-B459-5E0A9D9960C8}" type="sibTrans" cxnId="{6A6D50D9-1ABB-493F-B25A-2C0644A5A0F9}">
      <dgm:prSet/>
      <dgm:spPr/>
      <dgm:t>
        <a:bodyPr/>
        <a:lstStyle/>
        <a:p>
          <a:endParaRPr lang="en-US"/>
        </a:p>
      </dgm:t>
    </dgm:pt>
    <dgm:pt modelId="{CBECF500-7C16-4B02-B0A6-3BA5F8E014D9}">
      <dgm:prSet/>
      <dgm:spPr/>
      <dgm:t>
        <a:bodyPr/>
        <a:lstStyle/>
        <a:p>
          <a:r>
            <a:rPr lang="en-US"/>
            <a:t>Note: Possibly not able to continue the program.</a:t>
          </a:r>
        </a:p>
      </dgm:t>
    </dgm:pt>
    <dgm:pt modelId="{45D0C014-610E-4E9F-89F2-DEBF14CFA57F}" type="parTrans" cxnId="{A4C27700-1724-4450-88BA-651F7274887E}">
      <dgm:prSet/>
      <dgm:spPr/>
      <dgm:t>
        <a:bodyPr/>
        <a:lstStyle/>
        <a:p>
          <a:endParaRPr lang="en-US"/>
        </a:p>
      </dgm:t>
    </dgm:pt>
    <dgm:pt modelId="{662EAEB3-9FB7-4C51-9B7B-EED60B507F0F}" type="sibTrans" cxnId="{A4C27700-1724-4450-88BA-651F7274887E}">
      <dgm:prSet/>
      <dgm:spPr/>
      <dgm:t>
        <a:bodyPr/>
        <a:lstStyle/>
        <a:p>
          <a:endParaRPr lang="en-US"/>
        </a:p>
      </dgm:t>
    </dgm:pt>
    <dgm:pt modelId="{2F825DFA-8670-45F7-AA87-CF41BD4350A9}">
      <dgm:prSet/>
      <dgm:spPr/>
      <dgm:t>
        <a:bodyPr/>
        <a:lstStyle/>
        <a:p>
          <a:r>
            <a:rPr lang="en-US"/>
            <a:t>Must have a cleared background screen for clinical placement. </a:t>
          </a:r>
        </a:p>
      </dgm:t>
    </dgm:pt>
    <dgm:pt modelId="{D8720956-0838-4E4D-ABA3-66B3CCD3C85C}" type="parTrans" cxnId="{8BEC8BE6-D8C7-4278-A1BB-25D2FB34C60C}">
      <dgm:prSet/>
      <dgm:spPr/>
      <dgm:t>
        <a:bodyPr/>
        <a:lstStyle/>
        <a:p>
          <a:endParaRPr lang="en-US"/>
        </a:p>
      </dgm:t>
    </dgm:pt>
    <dgm:pt modelId="{8CE59EEC-2E9F-4D3D-B736-34A67E125C13}" type="sibTrans" cxnId="{8BEC8BE6-D8C7-4278-A1BB-25D2FB34C60C}">
      <dgm:prSet/>
      <dgm:spPr/>
      <dgm:t>
        <a:bodyPr/>
        <a:lstStyle/>
        <a:p>
          <a:endParaRPr lang="en-US"/>
        </a:p>
      </dgm:t>
    </dgm:pt>
    <dgm:pt modelId="{D85755AA-5F5F-4628-B43A-4296AA895C1C}">
      <dgm:prSet/>
      <dgm:spPr/>
      <dgm:t>
        <a:bodyPr/>
        <a:lstStyle/>
        <a:p>
          <a:r>
            <a:rPr lang="en-US"/>
            <a:t>Drug Flagged Results: </a:t>
          </a:r>
        </a:p>
      </dgm:t>
    </dgm:pt>
    <dgm:pt modelId="{7F61338A-AF7D-489C-B3DC-6D4DBF971383}" type="parTrans" cxnId="{2D0BF8AD-8AC7-48B0-91EC-2454A978081D}">
      <dgm:prSet/>
      <dgm:spPr/>
      <dgm:t>
        <a:bodyPr/>
        <a:lstStyle/>
        <a:p>
          <a:endParaRPr lang="en-US"/>
        </a:p>
      </dgm:t>
    </dgm:pt>
    <dgm:pt modelId="{7FC6CA8E-CB3F-4E43-AC16-B5D4328AC21E}" type="sibTrans" cxnId="{2D0BF8AD-8AC7-48B0-91EC-2454A978081D}">
      <dgm:prSet/>
      <dgm:spPr/>
      <dgm:t>
        <a:bodyPr/>
        <a:lstStyle/>
        <a:p>
          <a:endParaRPr lang="en-US"/>
        </a:p>
      </dgm:t>
    </dgm:pt>
    <dgm:pt modelId="{A81C97B1-B7AE-4DAC-B962-FB3372D485AC}">
      <dgm:prSet/>
      <dgm:spPr/>
      <dgm:t>
        <a:bodyPr/>
        <a:lstStyle/>
        <a:p>
          <a:r>
            <a:rPr lang="en-US"/>
            <a:t>Meet with your program director/ instructor and/or Clinical Coordinator to discussion results and further steps. </a:t>
          </a:r>
        </a:p>
      </dgm:t>
    </dgm:pt>
    <dgm:pt modelId="{C6410B95-ED45-46C8-94D8-B256C5006CB6}" type="parTrans" cxnId="{6B382E3F-2B01-4B20-A266-F06D3A230CF9}">
      <dgm:prSet/>
      <dgm:spPr/>
      <dgm:t>
        <a:bodyPr/>
        <a:lstStyle/>
        <a:p>
          <a:endParaRPr lang="en-US"/>
        </a:p>
      </dgm:t>
    </dgm:pt>
    <dgm:pt modelId="{6CA583F5-AB15-4D71-82F9-44271E782E37}" type="sibTrans" cxnId="{6B382E3F-2B01-4B20-A266-F06D3A230CF9}">
      <dgm:prSet/>
      <dgm:spPr/>
      <dgm:t>
        <a:bodyPr/>
        <a:lstStyle/>
        <a:p>
          <a:endParaRPr lang="en-US"/>
        </a:p>
      </dgm:t>
    </dgm:pt>
    <dgm:pt modelId="{3317CC87-B238-4005-A611-E97FB68DC5EA}">
      <dgm:prSet/>
      <dgm:spPr/>
      <dgm:t>
        <a:bodyPr/>
        <a:lstStyle/>
        <a:p>
          <a:r>
            <a:rPr lang="en-US"/>
            <a:t>Re-order &amp; re-take the Drug Screen. </a:t>
          </a:r>
        </a:p>
      </dgm:t>
    </dgm:pt>
    <dgm:pt modelId="{0D799185-6E06-49B4-B943-598665ED005F}" type="parTrans" cxnId="{FE499254-69C7-4343-B4C7-0A823047605E}">
      <dgm:prSet/>
      <dgm:spPr/>
      <dgm:t>
        <a:bodyPr/>
        <a:lstStyle/>
        <a:p>
          <a:endParaRPr lang="en-US"/>
        </a:p>
      </dgm:t>
    </dgm:pt>
    <dgm:pt modelId="{5C93E2E4-D84D-4AA2-931D-6D9B14703890}" type="sibTrans" cxnId="{FE499254-69C7-4343-B4C7-0A823047605E}">
      <dgm:prSet/>
      <dgm:spPr/>
      <dgm:t>
        <a:bodyPr/>
        <a:lstStyle/>
        <a:p>
          <a:endParaRPr lang="en-US"/>
        </a:p>
      </dgm:t>
    </dgm:pt>
    <dgm:pt modelId="{EC3B7263-A01F-464B-AA13-3C2B04C60A06}">
      <dgm:prSet/>
      <dgm:spPr/>
      <dgm:t>
        <a:bodyPr/>
        <a:lstStyle/>
        <a:p>
          <a:r>
            <a:rPr lang="en-US" dirty="0"/>
            <a:t>Wait for the substance in your system has left your system, then re-take. Be mindful of your clinical deadline!</a:t>
          </a:r>
        </a:p>
      </dgm:t>
    </dgm:pt>
    <dgm:pt modelId="{4CB8BE07-DAAF-4491-8524-EE3C180A05B8}" type="parTrans" cxnId="{11D1ACA8-00CF-4BC3-A1CB-BD57634A94C1}">
      <dgm:prSet/>
      <dgm:spPr/>
      <dgm:t>
        <a:bodyPr/>
        <a:lstStyle/>
        <a:p>
          <a:endParaRPr lang="en-US"/>
        </a:p>
      </dgm:t>
    </dgm:pt>
    <dgm:pt modelId="{0F17BAD3-E84F-473C-BD53-66A144664DC7}" type="sibTrans" cxnId="{11D1ACA8-00CF-4BC3-A1CB-BD57634A94C1}">
      <dgm:prSet/>
      <dgm:spPr/>
      <dgm:t>
        <a:bodyPr/>
        <a:lstStyle/>
        <a:p>
          <a:endParaRPr lang="en-US"/>
        </a:p>
      </dgm:t>
    </dgm:pt>
    <dgm:pt modelId="{EB664A03-54D3-487B-9895-8536E66920BB}">
      <dgm:prSet/>
      <dgm:spPr/>
      <dgm:t>
        <a:bodyPr/>
        <a:lstStyle/>
        <a:p>
          <a:r>
            <a:rPr lang="en-US"/>
            <a:t>Must have a cleared drug screen for clinical placement. </a:t>
          </a:r>
        </a:p>
      </dgm:t>
    </dgm:pt>
    <dgm:pt modelId="{6D675A55-9B8A-4986-9B58-D71628B9B4A2}" type="parTrans" cxnId="{85BDE55F-DF0E-4FB6-B406-89B9E700B3BD}">
      <dgm:prSet/>
      <dgm:spPr/>
      <dgm:t>
        <a:bodyPr/>
        <a:lstStyle/>
        <a:p>
          <a:endParaRPr lang="en-US"/>
        </a:p>
      </dgm:t>
    </dgm:pt>
    <dgm:pt modelId="{F72D5A43-2CEB-41D5-A3C9-605E4B875D55}" type="sibTrans" cxnId="{85BDE55F-DF0E-4FB6-B406-89B9E700B3BD}">
      <dgm:prSet/>
      <dgm:spPr/>
      <dgm:t>
        <a:bodyPr/>
        <a:lstStyle/>
        <a:p>
          <a:endParaRPr lang="en-US"/>
        </a:p>
      </dgm:t>
    </dgm:pt>
    <dgm:pt modelId="{C6592DC3-4686-487E-84AE-8B49305B03AB}" type="pres">
      <dgm:prSet presAssocID="{14733171-F889-41E0-91EC-0957A5F8F847}" presName="linear" presStyleCnt="0">
        <dgm:presLayoutVars>
          <dgm:animLvl val="lvl"/>
          <dgm:resizeHandles val="exact"/>
        </dgm:presLayoutVars>
      </dgm:prSet>
      <dgm:spPr/>
    </dgm:pt>
    <dgm:pt modelId="{7FF5E859-57C8-4331-9A5A-CDFE6706BF0D}" type="pres">
      <dgm:prSet presAssocID="{0C278D07-0029-4DD4-AAB6-C7E039DA28E8}" presName="parentText" presStyleLbl="node1" presStyleIdx="0" presStyleCnt="2">
        <dgm:presLayoutVars>
          <dgm:chMax val="0"/>
          <dgm:bulletEnabled val="1"/>
        </dgm:presLayoutVars>
      </dgm:prSet>
      <dgm:spPr/>
    </dgm:pt>
    <dgm:pt modelId="{B9BA3D5D-8F2D-4E3D-B9C1-C7594B412568}" type="pres">
      <dgm:prSet presAssocID="{0C278D07-0029-4DD4-AAB6-C7E039DA28E8}" presName="childText" presStyleLbl="revTx" presStyleIdx="0" presStyleCnt="2">
        <dgm:presLayoutVars>
          <dgm:bulletEnabled val="1"/>
        </dgm:presLayoutVars>
      </dgm:prSet>
      <dgm:spPr/>
    </dgm:pt>
    <dgm:pt modelId="{B7F85BF0-457C-498F-B742-B0FB90ADC412}" type="pres">
      <dgm:prSet presAssocID="{D85755AA-5F5F-4628-B43A-4296AA895C1C}" presName="parentText" presStyleLbl="node1" presStyleIdx="1" presStyleCnt="2">
        <dgm:presLayoutVars>
          <dgm:chMax val="0"/>
          <dgm:bulletEnabled val="1"/>
        </dgm:presLayoutVars>
      </dgm:prSet>
      <dgm:spPr/>
    </dgm:pt>
    <dgm:pt modelId="{15A45D76-29C3-44BA-BBE5-5CD4173484A0}" type="pres">
      <dgm:prSet presAssocID="{D85755AA-5F5F-4628-B43A-4296AA895C1C}" presName="childText" presStyleLbl="revTx" presStyleIdx="1" presStyleCnt="2">
        <dgm:presLayoutVars>
          <dgm:bulletEnabled val="1"/>
        </dgm:presLayoutVars>
      </dgm:prSet>
      <dgm:spPr/>
    </dgm:pt>
  </dgm:ptLst>
  <dgm:cxnLst>
    <dgm:cxn modelId="{A4C27700-1724-4450-88BA-651F7274887E}" srcId="{0C278D07-0029-4DD4-AAB6-C7E039DA28E8}" destId="{CBECF500-7C16-4B02-B0A6-3BA5F8E014D9}" srcOrd="1" destOrd="0" parTransId="{45D0C014-610E-4E9F-89F2-DEBF14CFA57F}" sibTransId="{662EAEB3-9FB7-4C51-9B7B-EED60B507F0F}"/>
    <dgm:cxn modelId="{C5E3FD04-4360-4ACF-95F0-3773727A96C1}" type="presOf" srcId="{33A2183E-7813-4722-9126-F248EBE786EA}" destId="{B9BA3D5D-8F2D-4E3D-B9C1-C7594B412568}" srcOrd="0" destOrd="0" presId="urn:microsoft.com/office/officeart/2005/8/layout/vList2"/>
    <dgm:cxn modelId="{6B382E3F-2B01-4B20-A266-F06D3A230CF9}" srcId="{D85755AA-5F5F-4628-B43A-4296AA895C1C}" destId="{A81C97B1-B7AE-4DAC-B962-FB3372D485AC}" srcOrd="0" destOrd="0" parTransId="{C6410B95-ED45-46C8-94D8-B256C5006CB6}" sibTransId="{6CA583F5-AB15-4D71-82F9-44271E782E37}"/>
    <dgm:cxn modelId="{85BDE55F-DF0E-4FB6-B406-89B9E700B3BD}" srcId="{D85755AA-5F5F-4628-B43A-4296AA895C1C}" destId="{EB664A03-54D3-487B-9895-8536E66920BB}" srcOrd="3" destOrd="0" parTransId="{6D675A55-9B8A-4986-9B58-D71628B9B4A2}" sibTransId="{F72D5A43-2CEB-41D5-A3C9-605E4B875D55}"/>
    <dgm:cxn modelId="{4668BD6E-71F9-4044-8E7E-827E139E0E0E}" type="presOf" srcId="{A81C97B1-B7AE-4DAC-B962-FB3372D485AC}" destId="{15A45D76-29C3-44BA-BBE5-5CD4173484A0}" srcOrd="0" destOrd="0" presId="urn:microsoft.com/office/officeart/2005/8/layout/vList2"/>
    <dgm:cxn modelId="{00CC7650-1F3D-4B91-B9FE-07CC9E87E305}" type="presOf" srcId="{EB664A03-54D3-487B-9895-8536E66920BB}" destId="{15A45D76-29C3-44BA-BBE5-5CD4173484A0}" srcOrd="0" destOrd="3" presId="urn:microsoft.com/office/officeart/2005/8/layout/vList2"/>
    <dgm:cxn modelId="{EFBC7770-9AD9-431C-86EB-34BFE765FAEF}" type="presOf" srcId="{EC3B7263-A01F-464B-AA13-3C2B04C60A06}" destId="{15A45D76-29C3-44BA-BBE5-5CD4173484A0}" srcOrd="0" destOrd="2" presId="urn:microsoft.com/office/officeart/2005/8/layout/vList2"/>
    <dgm:cxn modelId="{FE499254-69C7-4343-B4C7-0A823047605E}" srcId="{D85755AA-5F5F-4628-B43A-4296AA895C1C}" destId="{3317CC87-B238-4005-A611-E97FB68DC5EA}" srcOrd="1" destOrd="0" parTransId="{0D799185-6E06-49B4-B943-598665ED005F}" sibTransId="{5C93E2E4-D84D-4AA2-931D-6D9B14703890}"/>
    <dgm:cxn modelId="{E070C357-34CE-4BD5-8AEB-8118E03C7FB9}" srcId="{14733171-F889-41E0-91EC-0957A5F8F847}" destId="{0C278D07-0029-4DD4-AAB6-C7E039DA28E8}" srcOrd="0" destOrd="0" parTransId="{25FE7DEA-6CD7-48E0-B0D7-6897FF128CE2}" sibTransId="{4CFABBA0-B6EE-4B3E-993B-878FA41E0AB9}"/>
    <dgm:cxn modelId="{B56AED86-5452-4A03-8072-BFD6A45F64EE}" type="presOf" srcId="{2F825DFA-8670-45F7-AA87-CF41BD4350A9}" destId="{B9BA3D5D-8F2D-4E3D-B9C1-C7594B412568}" srcOrd="0" destOrd="2" presId="urn:microsoft.com/office/officeart/2005/8/layout/vList2"/>
    <dgm:cxn modelId="{33DE059D-7062-4A08-A5EE-70B00CCCE38F}" type="presOf" srcId="{3317CC87-B238-4005-A611-E97FB68DC5EA}" destId="{15A45D76-29C3-44BA-BBE5-5CD4173484A0}" srcOrd="0" destOrd="1" presId="urn:microsoft.com/office/officeart/2005/8/layout/vList2"/>
    <dgm:cxn modelId="{11D1ACA8-00CF-4BC3-A1CB-BD57634A94C1}" srcId="{D85755AA-5F5F-4628-B43A-4296AA895C1C}" destId="{EC3B7263-A01F-464B-AA13-3C2B04C60A06}" srcOrd="2" destOrd="0" parTransId="{4CB8BE07-DAAF-4491-8524-EE3C180A05B8}" sibTransId="{0F17BAD3-E84F-473C-BD53-66A144664DC7}"/>
    <dgm:cxn modelId="{2D0BF8AD-8AC7-48B0-91EC-2454A978081D}" srcId="{14733171-F889-41E0-91EC-0957A5F8F847}" destId="{D85755AA-5F5F-4628-B43A-4296AA895C1C}" srcOrd="1" destOrd="0" parTransId="{7F61338A-AF7D-489C-B3DC-6D4DBF971383}" sibTransId="{7FC6CA8E-CB3F-4E43-AC16-B5D4328AC21E}"/>
    <dgm:cxn modelId="{F25EA6AE-E564-475E-BDE9-DFE11105E8CE}" type="presOf" srcId="{0C278D07-0029-4DD4-AAB6-C7E039DA28E8}" destId="{7FF5E859-57C8-4331-9A5A-CDFE6706BF0D}" srcOrd="0" destOrd="0" presId="urn:microsoft.com/office/officeart/2005/8/layout/vList2"/>
    <dgm:cxn modelId="{55BA4BB1-2A55-4261-B944-AEAE9D9FB496}" type="presOf" srcId="{D85755AA-5F5F-4628-B43A-4296AA895C1C}" destId="{B7F85BF0-457C-498F-B742-B0FB90ADC412}" srcOrd="0" destOrd="0" presId="urn:microsoft.com/office/officeart/2005/8/layout/vList2"/>
    <dgm:cxn modelId="{B98EEFBA-8052-4047-BFA8-6AA5AB573855}" type="presOf" srcId="{14733171-F889-41E0-91EC-0957A5F8F847}" destId="{C6592DC3-4686-487E-84AE-8B49305B03AB}" srcOrd="0" destOrd="0" presId="urn:microsoft.com/office/officeart/2005/8/layout/vList2"/>
    <dgm:cxn modelId="{6A6D50D9-1ABB-493F-B25A-2C0644A5A0F9}" srcId="{0C278D07-0029-4DD4-AAB6-C7E039DA28E8}" destId="{33A2183E-7813-4722-9126-F248EBE786EA}" srcOrd="0" destOrd="0" parTransId="{2CB0936C-7D1A-46F6-AF53-D1AC491EA4E6}" sibTransId="{D906A0F1-AD2A-451F-B459-5E0A9D9960C8}"/>
    <dgm:cxn modelId="{8BEC8BE6-D8C7-4278-A1BB-25D2FB34C60C}" srcId="{0C278D07-0029-4DD4-AAB6-C7E039DA28E8}" destId="{2F825DFA-8670-45F7-AA87-CF41BD4350A9}" srcOrd="2" destOrd="0" parTransId="{D8720956-0838-4E4D-ABA3-66B3CCD3C85C}" sibTransId="{8CE59EEC-2E9F-4D3D-B736-34A67E125C13}"/>
    <dgm:cxn modelId="{47990BEB-67AA-4B40-A4AA-B5BCC813C352}" type="presOf" srcId="{CBECF500-7C16-4B02-B0A6-3BA5F8E014D9}" destId="{B9BA3D5D-8F2D-4E3D-B9C1-C7594B412568}" srcOrd="0" destOrd="1" presId="urn:microsoft.com/office/officeart/2005/8/layout/vList2"/>
    <dgm:cxn modelId="{F5D488F4-1031-49B7-8A9E-E04612E073E7}" type="presParOf" srcId="{C6592DC3-4686-487E-84AE-8B49305B03AB}" destId="{7FF5E859-57C8-4331-9A5A-CDFE6706BF0D}" srcOrd="0" destOrd="0" presId="urn:microsoft.com/office/officeart/2005/8/layout/vList2"/>
    <dgm:cxn modelId="{6173CF15-E39A-4AC2-A696-C24EDCC21182}" type="presParOf" srcId="{C6592DC3-4686-487E-84AE-8B49305B03AB}" destId="{B9BA3D5D-8F2D-4E3D-B9C1-C7594B412568}" srcOrd="1" destOrd="0" presId="urn:microsoft.com/office/officeart/2005/8/layout/vList2"/>
    <dgm:cxn modelId="{B3034D61-A69C-4C55-8E96-9C3613778666}" type="presParOf" srcId="{C6592DC3-4686-487E-84AE-8B49305B03AB}" destId="{B7F85BF0-457C-498F-B742-B0FB90ADC412}" srcOrd="2" destOrd="0" presId="urn:microsoft.com/office/officeart/2005/8/layout/vList2"/>
    <dgm:cxn modelId="{072DF8A0-1E88-4786-8052-57E21442297A}" type="presParOf" srcId="{C6592DC3-4686-487E-84AE-8B49305B03AB}" destId="{15A45D76-29C3-44BA-BBE5-5CD4173484A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3E6DA-F814-4A8C-9075-063101701C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6AB1F3-2B20-4AE1-BD97-30234CEDB91B}">
      <dgm:prSet/>
      <dgm:spPr/>
      <dgm:t>
        <a:bodyPr/>
        <a:lstStyle/>
        <a:p>
          <a:pPr>
            <a:lnSpc>
              <a:spcPct val="100000"/>
            </a:lnSpc>
          </a:pPr>
          <a:r>
            <a:rPr lang="en-US" dirty="0"/>
            <a:t>Complio MMR Entries: </a:t>
          </a:r>
        </a:p>
      </dgm:t>
    </dgm:pt>
    <dgm:pt modelId="{ABCE3252-8AA1-468E-97A6-852A52940DC4}" type="parTrans" cxnId="{2BFC1A51-F473-4140-A1FD-B9EF3AAA4BB4}">
      <dgm:prSet/>
      <dgm:spPr/>
      <dgm:t>
        <a:bodyPr/>
        <a:lstStyle/>
        <a:p>
          <a:endParaRPr lang="en-US"/>
        </a:p>
      </dgm:t>
    </dgm:pt>
    <dgm:pt modelId="{CE35EAF4-9732-425B-9DF9-2C7045F2C98D}" type="sibTrans" cxnId="{2BFC1A51-F473-4140-A1FD-B9EF3AAA4BB4}">
      <dgm:prSet/>
      <dgm:spPr/>
      <dgm:t>
        <a:bodyPr/>
        <a:lstStyle/>
        <a:p>
          <a:endParaRPr lang="en-US"/>
        </a:p>
      </dgm:t>
    </dgm:pt>
    <dgm:pt modelId="{5F70B809-2859-4251-A279-3462223711D0}">
      <dgm:prSet/>
      <dgm:spPr/>
      <dgm:t>
        <a:bodyPr/>
        <a:lstStyle/>
        <a:p>
          <a:pPr>
            <a:lnSpc>
              <a:spcPct val="100000"/>
            </a:lnSpc>
          </a:pPr>
          <a:r>
            <a:rPr lang="en-US" dirty="0"/>
            <a:t>Measles Dose 1: 1/22/2003</a:t>
          </a:r>
        </a:p>
      </dgm:t>
    </dgm:pt>
    <dgm:pt modelId="{BDC6E143-9014-42DA-B4AF-89592B11FE09}" type="parTrans" cxnId="{000E962C-AFA4-4CA8-84D3-D198C29771D1}">
      <dgm:prSet/>
      <dgm:spPr/>
      <dgm:t>
        <a:bodyPr/>
        <a:lstStyle/>
        <a:p>
          <a:endParaRPr lang="en-US"/>
        </a:p>
      </dgm:t>
    </dgm:pt>
    <dgm:pt modelId="{BB1D79C0-7408-4943-A282-CE5DB41C3E8D}" type="sibTrans" cxnId="{000E962C-AFA4-4CA8-84D3-D198C29771D1}">
      <dgm:prSet/>
      <dgm:spPr/>
      <dgm:t>
        <a:bodyPr/>
        <a:lstStyle/>
        <a:p>
          <a:endParaRPr lang="en-US"/>
        </a:p>
      </dgm:t>
    </dgm:pt>
    <dgm:pt modelId="{D7124ACC-BE2F-4897-ADF0-F5E2FA9EA11C}">
      <dgm:prSet/>
      <dgm:spPr/>
      <dgm:t>
        <a:bodyPr/>
        <a:lstStyle/>
        <a:p>
          <a:pPr>
            <a:lnSpc>
              <a:spcPct val="100000"/>
            </a:lnSpc>
          </a:pPr>
          <a:r>
            <a:rPr lang="en-US" dirty="0"/>
            <a:t>Measles Dose 2: 4/18/2006</a:t>
          </a:r>
        </a:p>
      </dgm:t>
    </dgm:pt>
    <dgm:pt modelId="{455CA87F-CAB0-448D-BF76-0EF7944743A5}" type="parTrans" cxnId="{11D9A658-5E7A-4A37-B0BE-C38AD41AE7EE}">
      <dgm:prSet/>
      <dgm:spPr/>
      <dgm:t>
        <a:bodyPr/>
        <a:lstStyle/>
        <a:p>
          <a:endParaRPr lang="en-US"/>
        </a:p>
      </dgm:t>
    </dgm:pt>
    <dgm:pt modelId="{C8594399-A9EB-4684-9852-34D1B2E6A6CC}" type="sibTrans" cxnId="{11D9A658-5E7A-4A37-B0BE-C38AD41AE7EE}">
      <dgm:prSet/>
      <dgm:spPr/>
      <dgm:t>
        <a:bodyPr/>
        <a:lstStyle/>
        <a:p>
          <a:endParaRPr lang="en-US"/>
        </a:p>
      </dgm:t>
    </dgm:pt>
    <dgm:pt modelId="{49E244BC-430F-4ED2-BC07-213FD4C9E85A}">
      <dgm:prSet/>
      <dgm:spPr/>
      <dgm:t>
        <a:bodyPr/>
        <a:lstStyle/>
        <a:p>
          <a:pPr>
            <a:lnSpc>
              <a:spcPct val="100000"/>
            </a:lnSpc>
          </a:pPr>
          <a:r>
            <a:rPr lang="en-US" dirty="0"/>
            <a:t>Mumps Dose 1: 1/22/2003</a:t>
          </a:r>
        </a:p>
      </dgm:t>
    </dgm:pt>
    <dgm:pt modelId="{262E096E-1CD5-41CC-B9D2-D765F8FC1C75}" type="parTrans" cxnId="{21197F9C-5984-4E08-9359-AB3AA3654FE0}">
      <dgm:prSet/>
      <dgm:spPr/>
      <dgm:t>
        <a:bodyPr/>
        <a:lstStyle/>
        <a:p>
          <a:endParaRPr lang="en-US"/>
        </a:p>
      </dgm:t>
    </dgm:pt>
    <dgm:pt modelId="{895B0B5E-8764-4328-B066-A4CCC75C4329}" type="sibTrans" cxnId="{21197F9C-5984-4E08-9359-AB3AA3654FE0}">
      <dgm:prSet/>
      <dgm:spPr/>
      <dgm:t>
        <a:bodyPr/>
        <a:lstStyle/>
        <a:p>
          <a:endParaRPr lang="en-US"/>
        </a:p>
      </dgm:t>
    </dgm:pt>
    <dgm:pt modelId="{CBC5C14E-31EE-48AD-9609-9449164C5948}">
      <dgm:prSet/>
      <dgm:spPr/>
      <dgm:t>
        <a:bodyPr/>
        <a:lstStyle/>
        <a:p>
          <a:pPr>
            <a:lnSpc>
              <a:spcPct val="100000"/>
            </a:lnSpc>
          </a:pPr>
          <a:r>
            <a:rPr lang="en-US" dirty="0"/>
            <a:t>Mumps Dose 2: 4/18/2006</a:t>
          </a:r>
        </a:p>
      </dgm:t>
    </dgm:pt>
    <dgm:pt modelId="{C5C0E6C8-C819-4CBF-896D-19FB9AAEDFD2}" type="parTrans" cxnId="{C906054C-32CA-4695-8A53-417690CE8C07}">
      <dgm:prSet/>
      <dgm:spPr/>
      <dgm:t>
        <a:bodyPr/>
        <a:lstStyle/>
        <a:p>
          <a:endParaRPr lang="en-US"/>
        </a:p>
      </dgm:t>
    </dgm:pt>
    <dgm:pt modelId="{4578D21C-B367-49CC-80BE-E925F48FC4B1}" type="sibTrans" cxnId="{C906054C-32CA-4695-8A53-417690CE8C07}">
      <dgm:prSet/>
      <dgm:spPr/>
      <dgm:t>
        <a:bodyPr/>
        <a:lstStyle/>
        <a:p>
          <a:endParaRPr lang="en-US"/>
        </a:p>
      </dgm:t>
    </dgm:pt>
    <dgm:pt modelId="{ABA4A105-A865-4D47-AF3E-2E6115521B5D}">
      <dgm:prSet/>
      <dgm:spPr/>
      <dgm:t>
        <a:bodyPr/>
        <a:lstStyle/>
        <a:p>
          <a:r>
            <a:rPr lang="en-US" dirty="0"/>
            <a:t>Same Provider/Clinic and same document. </a:t>
          </a:r>
        </a:p>
      </dgm:t>
    </dgm:pt>
    <dgm:pt modelId="{0673C818-37B0-452A-9484-F5BDE70E3063}" type="parTrans" cxnId="{17E5B68E-36C7-4ECD-B59C-5733ECDBA846}">
      <dgm:prSet/>
      <dgm:spPr/>
      <dgm:t>
        <a:bodyPr/>
        <a:lstStyle/>
        <a:p>
          <a:endParaRPr lang="en-US"/>
        </a:p>
      </dgm:t>
    </dgm:pt>
    <dgm:pt modelId="{C8C65EF1-8CD2-41CC-B951-92F2BBA8DD3C}" type="sibTrans" cxnId="{17E5B68E-36C7-4ECD-B59C-5733ECDBA846}">
      <dgm:prSet/>
      <dgm:spPr/>
      <dgm:t>
        <a:bodyPr/>
        <a:lstStyle/>
        <a:p>
          <a:endParaRPr lang="en-US"/>
        </a:p>
      </dgm:t>
    </dgm:pt>
    <dgm:pt modelId="{0B75D631-5F46-49DA-A548-CE4138782835}">
      <dgm:prSet/>
      <dgm:spPr/>
      <dgm:t>
        <a:bodyPr/>
        <a:lstStyle/>
        <a:p>
          <a:r>
            <a:rPr lang="en-US" dirty="0"/>
            <a:t>Rubella Dose 1: 1/22/2003</a:t>
          </a:r>
        </a:p>
      </dgm:t>
    </dgm:pt>
    <dgm:pt modelId="{3EBB0686-D465-4C8A-A2A4-752A6D9C4501}" type="parTrans" cxnId="{2E330C55-9A00-4A21-917C-7FAE0158652A}">
      <dgm:prSet/>
      <dgm:spPr/>
      <dgm:t>
        <a:bodyPr/>
        <a:lstStyle/>
        <a:p>
          <a:endParaRPr lang="en-US"/>
        </a:p>
      </dgm:t>
    </dgm:pt>
    <dgm:pt modelId="{7F2A5A64-10BA-4E73-857A-561A984D5C78}" type="sibTrans" cxnId="{2E330C55-9A00-4A21-917C-7FAE0158652A}">
      <dgm:prSet/>
      <dgm:spPr/>
      <dgm:t>
        <a:bodyPr/>
        <a:lstStyle/>
        <a:p>
          <a:endParaRPr lang="en-US"/>
        </a:p>
      </dgm:t>
    </dgm:pt>
    <dgm:pt modelId="{EC1644D0-746C-4BA5-95C8-93EE3B6EE7F1}">
      <dgm:prSet/>
      <dgm:spPr/>
      <dgm:t>
        <a:bodyPr/>
        <a:lstStyle/>
        <a:p>
          <a:r>
            <a:rPr lang="en-US" dirty="0"/>
            <a:t>Rubella Dose 2: 4/18/2006</a:t>
          </a:r>
        </a:p>
      </dgm:t>
    </dgm:pt>
    <dgm:pt modelId="{FC52A20B-5327-4D18-AB0F-6CC561218F9B}" type="parTrans" cxnId="{DCE09AF7-8C89-4E28-9A92-EAF92D61C0BA}">
      <dgm:prSet/>
      <dgm:spPr/>
      <dgm:t>
        <a:bodyPr/>
        <a:lstStyle/>
        <a:p>
          <a:endParaRPr lang="en-US"/>
        </a:p>
      </dgm:t>
    </dgm:pt>
    <dgm:pt modelId="{8E00D6E2-9130-4A1E-8C3A-BFED53370975}" type="sibTrans" cxnId="{DCE09AF7-8C89-4E28-9A92-EAF92D61C0BA}">
      <dgm:prSet/>
      <dgm:spPr/>
      <dgm:t>
        <a:bodyPr/>
        <a:lstStyle/>
        <a:p>
          <a:endParaRPr lang="en-US"/>
        </a:p>
      </dgm:t>
    </dgm:pt>
    <dgm:pt modelId="{BF3659B2-5A85-494E-9403-A46E64E33651}" type="pres">
      <dgm:prSet presAssocID="{6303E6DA-F814-4A8C-9075-063101701CD6}" presName="linear" presStyleCnt="0">
        <dgm:presLayoutVars>
          <dgm:animLvl val="lvl"/>
          <dgm:resizeHandles val="exact"/>
        </dgm:presLayoutVars>
      </dgm:prSet>
      <dgm:spPr/>
    </dgm:pt>
    <dgm:pt modelId="{C2679627-E058-438A-AA5E-793516C094A1}" type="pres">
      <dgm:prSet presAssocID="{7D6AB1F3-2B20-4AE1-BD97-30234CEDB91B}" presName="parentText" presStyleLbl="node1" presStyleIdx="0" presStyleCnt="8">
        <dgm:presLayoutVars>
          <dgm:chMax val="0"/>
          <dgm:bulletEnabled val="1"/>
        </dgm:presLayoutVars>
      </dgm:prSet>
      <dgm:spPr/>
    </dgm:pt>
    <dgm:pt modelId="{59D3EE3E-0881-4401-B5D1-A4700D57F10F}" type="pres">
      <dgm:prSet presAssocID="{CE35EAF4-9732-425B-9DF9-2C7045F2C98D}" presName="spacer" presStyleCnt="0"/>
      <dgm:spPr/>
    </dgm:pt>
    <dgm:pt modelId="{DD2253C6-1668-4152-8DB0-3336DF56095F}" type="pres">
      <dgm:prSet presAssocID="{5F70B809-2859-4251-A279-3462223711D0}" presName="parentText" presStyleLbl="node1" presStyleIdx="1" presStyleCnt="8" custLinFactNeighborX="-8132" custLinFactNeighborY="5328">
        <dgm:presLayoutVars>
          <dgm:chMax val="0"/>
          <dgm:bulletEnabled val="1"/>
        </dgm:presLayoutVars>
      </dgm:prSet>
      <dgm:spPr/>
    </dgm:pt>
    <dgm:pt modelId="{C01678E4-859C-4788-978A-B35838F2D60C}" type="pres">
      <dgm:prSet presAssocID="{BB1D79C0-7408-4943-A282-CE5DB41C3E8D}" presName="spacer" presStyleCnt="0"/>
      <dgm:spPr/>
    </dgm:pt>
    <dgm:pt modelId="{CEB2F9E0-9585-4281-A5C3-88D42214C84B}" type="pres">
      <dgm:prSet presAssocID="{D7124ACC-BE2F-4897-ADF0-F5E2FA9EA11C}" presName="parentText" presStyleLbl="node1" presStyleIdx="2" presStyleCnt="8">
        <dgm:presLayoutVars>
          <dgm:chMax val="0"/>
          <dgm:bulletEnabled val="1"/>
        </dgm:presLayoutVars>
      </dgm:prSet>
      <dgm:spPr/>
    </dgm:pt>
    <dgm:pt modelId="{AE2A7F87-0983-4885-99E7-AF57EDB4D96E}" type="pres">
      <dgm:prSet presAssocID="{C8594399-A9EB-4684-9852-34D1B2E6A6CC}" presName="spacer" presStyleCnt="0"/>
      <dgm:spPr/>
    </dgm:pt>
    <dgm:pt modelId="{09397D96-31C0-49C5-946F-DBEDE12ABAC0}" type="pres">
      <dgm:prSet presAssocID="{49E244BC-430F-4ED2-BC07-213FD4C9E85A}" presName="parentText" presStyleLbl="node1" presStyleIdx="3" presStyleCnt="8">
        <dgm:presLayoutVars>
          <dgm:chMax val="0"/>
          <dgm:bulletEnabled val="1"/>
        </dgm:presLayoutVars>
      </dgm:prSet>
      <dgm:spPr/>
    </dgm:pt>
    <dgm:pt modelId="{12DC38BA-45A3-433F-A232-AB58FDD2BE76}" type="pres">
      <dgm:prSet presAssocID="{895B0B5E-8764-4328-B066-A4CCC75C4329}" presName="spacer" presStyleCnt="0"/>
      <dgm:spPr/>
    </dgm:pt>
    <dgm:pt modelId="{59B09B4E-8F00-4C68-A53F-A70EF6589529}" type="pres">
      <dgm:prSet presAssocID="{CBC5C14E-31EE-48AD-9609-9449164C5948}" presName="parentText" presStyleLbl="node1" presStyleIdx="4" presStyleCnt="8">
        <dgm:presLayoutVars>
          <dgm:chMax val="0"/>
          <dgm:bulletEnabled val="1"/>
        </dgm:presLayoutVars>
      </dgm:prSet>
      <dgm:spPr/>
    </dgm:pt>
    <dgm:pt modelId="{E6A42831-DC83-471C-A7CE-CCBDBD07148A}" type="pres">
      <dgm:prSet presAssocID="{4578D21C-B367-49CC-80BE-E925F48FC4B1}" presName="spacer" presStyleCnt="0"/>
      <dgm:spPr/>
    </dgm:pt>
    <dgm:pt modelId="{550D5EFD-6BD0-476D-B0D2-9FAD686EB2B1}" type="pres">
      <dgm:prSet presAssocID="{ABA4A105-A865-4D47-AF3E-2E6115521B5D}" presName="parentText" presStyleLbl="node1" presStyleIdx="5" presStyleCnt="8" custLinFactY="200000" custLinFactNeighborX="-133" custLinFactNeighborY="201544">
        <dgm:presLayoutVars>
          <dgm:chMax val="0"/>
          <dgm:bulletEnabled val="1"/>
        </dgm:presLayoutVars>
      </dgm:prSet>
      <dgm:spPr/>
    </dgm:pt>
    <dgm:pt modelId="{694EA28B-034D-4397-A684-08A1D19D60F4}" type="pres">
      <dgm:prSet presAssocID="{C8C65EF1-8CD2-41CC-B951-92F2BBA8DD3C}" presName="spacer" presStyleCnt="0"/>
      <dgm:spPr/>
    </dgm:pt>
    <dgm:pt modelId="{46EB5F33-32D3-460E-A3B3-0D28C096C430}" type="pres">
      <dgm:prSet presAssocID="{0B75D631-5F46-49DA-A548-CE4138782835}" presName="parentText" presStyleLbl="node1" presStyleIdx="6" presStyleCnt="8" custLinFactY="-94561" custLinFactNeighborX="918" custLinFactNeighborY="-100000">
        <dgm:presLayoutVars>
          <dgm:chMax val="0"/>
          <dgm:bulletEnabled val="1"/>
        </dgm:presLayoutVars>
      </dgm:prSet>
      <dgm:spPr/>
    </dgm:pt>
    <dgm:pt modelId="{18874843-2DD2-46A2-9A0A-7B7452D25634}" type="pres">
      <dgm:prSet presAssocID="{7F2A5A64-10BA-4E73-857A-561A984D5C78}" presName="spacer" presStyleCnt="0"/>
      <dgm:spPr/>
    </dgm:pt>
    <dgm:pt modelId="{B5A828A1-5E4F-4739-A330-320AB763DC7E}" type="pres">
      <dgm:prSet presAssocID="{EC1644D0-746C-4BA5-95C8-93EE3B6EE7F1}" presName="parentText" presStyleLbl="node1" presStyleIdx="7" presStyleCnt="8" custLinFactY="-98161" custLinFactNeighborX="-399" custLinFactNeighborY="-100000">
        <dgm:presLayoutVars>
          <dgm:chMax val="0"/>
          <dgm:bulletEnabled val="1"/>
        </dgm:presLayoutVars>
      </dgm:prSet>
      <dgm:spPr/>
    </dgm:pt>
  </dgm:ptLst>
  <dgm:cxnLst>
    <dgm:cxn modelId="{03EB1601-38DC-4DD4-9B30-92DA4ABDBE27}" type="presOf" srcId="{CBC5C14E-31EE-48AD-9609-9449164C5948}" destId="{59B09B4E-8F00-4C68-A53F-A70EF6589529}" srcOrd="0" destOrd="0" presId="urn:microsoft.com/office/officeart/2005/8/layout/vList2"/>
    <dgm:cxn modelId="{86661A0C-7E0D-45D1-95B4-D0AB7D69D76C}" type="presOf" srcId="{0B75D631-5F46-49DA-A548-CE4138782835}" destId="{46EB5F33-32D3-460E-A3B3-0D28C096C430}" srcOrd="0" destOrd="0" presId="urn:microsoft.com/office/officeart/2005/8/layout/vList2"/>
    <dgm:cxn modelId="{18860224-B145-4F6D-9BDC-0A924C8678B4}" type="presOf" srcId="{7D6AB1F3-2B20-4AE1-BD97-30234CEDB91B}" destId="{C2679627-E058-438A-AA5E-793516C094A1}" srcOrd="0" destOrd="0" presId="urn:microsoft.com/office/officeart/2005/8/layout/vList2"/>
    <dgm:cxn modelId="{ADBFC528-AE23-40EA-8FD3-EFDDBD7E054A}" type="presOf" srcId="{D7124ACC-BE2F-4897-ADF0-F5E2FA9EA11C}" destId="{CEB2F9E0-9585-4281-A5C3-88D42214C84B}" srcOrd="0" destOrd="0" presId="urn:microsoft.com/office/officeart/2005/8/layout/vList2"/>
    <dgm:cxn modelId="{000E962C-AFA4-4CA8-84D3-D198C29771D1}" srcId="{6303E6DA-F814-4A8C-9075-063101701CD6}" destId="{5F70B809-2859-4251-A279-3462223711D0}" srcOrd="1" destOrd="0" parTransId="{BDC6E143-9014-42DA-B4AF-89592B11FE09}" sibTransId="{BB1D79C0-7408-4943-A282-CE5DB41C3E8D}"/>
    <dgm:cxn modelId="{C906054C-32CA-4695-8A53-417690CE8C07}" srcId="{6303E6DA-F814-4A8C-9075-063101701CD6}" destId="{CBC5C14E-31EE-48AD-9609-9449164C5948}" srcOrd="4" destOrd="0" parTransId="{C5C0E6C8-C819-4CBF-896D-19FB9AAEDFD2}" sibTransId="{4578D21C-B367-49CC-80BE-E925F48FC4B1}"/>
    <dgm:cxn modelId="{2BFC1A51-F473-4140-A1FD-B9EF3AAA4BB4}" srcId="{6303E6DA-F814-4A8C-9075-063101701CD6}" destId="{7D6AB1F3-2B20-4AE1-BD97-30234CEDB91B}" srcOrd="0" destOrd="0" parTransId="{ABCE3252-8AA1-468E-97A6-852A52940DC4}" sibTransId="{CE35EAF4-9732-425B-9DF9-2C7045F2C98D}"/>
    <dgm:cxn modelId="{2E330C55-9A00-4A21-917C-7FAE0158652A}" srcId="{6303E6DA-F814-4A8C-9075-063101701CD6}" destId="{0B75D631-5F46-49DA-A548-CE4138782835}" srcOrd="6" destOrd="0" parTransId="{3EBB0686-D465-4C8A-A2A4-752A6D9C4501}" sibTransId="{7F2A5A64-10BA-4E73-857A-561A984D5C78}"/>
    <dgm:cxn modelId="{D36FBE57-7712-48DE-BCDC-28382922478C}" type="presOf" srcId="{ABA4A105-A865-4D47-AF3E-2E6115521B5D}" destId="{550D5EFD-6BD0-476D-B0D2-9FAD686EB2B1}" srcOrd="0" destOrd="0" presId="urn:microsoft.com/office/officeart/2005/8/layout/vList2"/>
    <dgm:cxn modelId="{11D9A658-5E7A-4A37-B0BE-C38AD41AE7EE}" srcId="{6303E6DA-F814-4A8C-9075-063101701CD6}" destId="{D7124ACC-BE2F-4897-ADF0-F5E2FA9EA11C}" srcOrd="2" destOrd="0" parTransId="{455CA87F-CAB0-448D-BF76-0EF7944743A5}" sibTransId="{C8594399-A9EB-4684-9852-34D1B2E6A6CC}"/>
    <dgm:cxn modelId="{17E5B68E-36C7-4ECD-B59C-5733ECDBA846}" srcId="{6303E6DA-F814-4A8C-9075-063101701CD6}" destId="{ABA4A105-A865-4D47-AF3E-2E6115521B5D}" srcOrd="5" destOrd="0" parTransId="{0673C818-37B0-452A-9484-F5BDE70E3063}" sibTransId="{C8C65EF1-8CD2-41CC-B951-92F2BBA8DD3C}"/>
    <dgm:cxn modelId="{21197F9C-5984-4E08-9359-AB3AA3654FE0}" srcId="{6303E6DA-F814-4A8C-9075-063101701CD6}" destId="{49E244BC-430F-4ED2-BC07-213FD4C9E85A}" srcOrd="3" destOrd="0" parTransId="{262E096E-1CD5-41CC-B9D2-D765F8FC1C75}" sibTransId="{895B0B5E-8764-4328-B066-A4CCC75C4329}"/>
    <dgm:cxn modelId="{6C0AC09E-2E78-44E1-829D-DBD2523C5243}" type="presOf" srcId="{49E244BC-430F-4ED2-BC07-213FD4C9E85A}" destId="{09397D96-31C0-49C5-946F-DBEDE12ABAC0}" srcOrd="0" destOrd="0" presId="urn:microsoft.com/office/officeart/2005/8/layout/vList2"/>
    <dgm:cxn modelId="{786F48B1-F224-443D-9233-8649F6C928E9}" type="presOf" srcId="{5F70B809-2859-4251-A279-3462223711D0}" destId="{DD2253C6-1668-4152-8DB0-3336DF56095F}" srcOrd="0" destOrd="0" presId="urn:microsoft.com/office/officeart/2005/8/layout/vList2"/>
    <dgm:cxn modelId="{C31FA2B5-40AB-4CEC-AF86-4DD73295D662}" type="presOf" srcId="{EC1644D0-746C-4BA5-95C8-93EE3B6EE7F1}" destId="{B5A828A1-5E4F-4739-A330-320AB763DC7E}" srcOrd="0" destOrd="0" presId="urn:microsoft.com/office/officeart/2005/8/layout/vList2"/>
    <dgm:cxn modelId="{7E655EF6-5E8D-4330-8592-8F9C8403C2EB}" type="presOf" srcId="{6303E6DA-F814-4A8C-9075-063101701CD6}" destId="{BF3659B2-5A85-494E-9403-A46E64E33651}" srcOrd="0" destOrd="0" presId="urn:microsoft.com/office/officeart/2005/8/layout/vList2"/>
    <dgm:cxn modelId="{DCE09AF7-8C89-4E28-9A92-EAF92D61C0BA}" srcId="{6303E6DA-F814-4A8C-9075-063101701CD6}" destId="{EC1644D0-746C-4BA5-95C8-93EE3B6EE7F1}" srcOrd="7" destOrd="0" parTransId="{FC52A20B-5327-4D18-AB0F-6CC561218F9B}" sibTransId="{8E00D6E2-9130-4A1E-8C3A-BFED53370975}"/>
    <dgm:cxn modelId="{C6C9685E-7279-4FF3-B087-DFC497D7DFC8}" type="presParOf" srcId="{BF3659B2-5A85-494E-9403-A46E64E33651}" destId="{C2679627-E058-438A-AA5E-793516C094A1}" srcOrd="0" destOrd="0" presId="urn:microsoft.com/office/officeart/2005/8/layout/vList2"/>
    <dgm:cxn modelId="{78B4581D-DFB6-4832-87D1-985F6A2A408C}" type="presParOf" srcId="{BF3659B2-5A85-494E-9403-A46E64E33651}" destId="{59D3EE3E-0881-4401-B5D1-A4700D57F10F}" srcOrd="1" destOrd="0" presId="urn:microsoft.com/office/officeart/2005/8/layout/vList2"/>
    <dgm:cxn modelId="{DA075737-2F1F-4F31-A4CB-6DA91057D37F}" type="presParOf" srcId="{BF3659B2-5A85-494E-9403-A46E64E33651}" destId="{DD2253C6-1668-4152-8DB0-3336DF56095F}" srcOrd="2" destOrd="0" presId="urn:microsoft.com/office/officeart/2005/8/layout/vList2"/>
    <dgm:cxn modelId="{65427994-B702-4104-8A0B-2E1A56C5AD4C}" type="presParOf" srcId="{BF3659B2-5A85-494E-9403-A46E64E33651}" destId="{C01678E4-859C-4788-978A-B35838F2D60C}" srcOrd="3" destOrd="0" presId="urn:microsoft.com/office/officeart/2005/8/layout/vList2"/>
    <dgm:cxn modelId="{F1F12B51-6050-403B-B4FC-29367C160AE3}" type="presParOf" srcId="{BF3659B2-5A85-494E-9403-A46E64E33651}" destId="{CEB2F9E0-9585-4281-A5C3-88D42214C84B}" srcOrd="4" destOrd="0" presId="urn:microsoft.com/office/officeart/2005/8/layout/vList2"/>
    <dgm:cxn modelId="{4458ECAF-1AD0-499A-851C-A3EF463E50CC}" type="presParOf" srcId="{BF3659B2-5A85-494E-9403-A46E64E33651}" destId="{AE2A7F87-0983-4885-99E7-AF57EDB4D96E}" srcOrd="5" destOrd="0" presId="urn:microsoft.com/office/officeart/2005/8/layout/vList2"/>
    <dgm:cxn modelId="{783C972A-9961-49F4-A3CB-20A0623216BB}" type="presParOf" srcId="{BF3659B2-5A85-494E-9403-A46E64E33651}" destId="{09397D96-31C0-49C5-946F-DBEDE12ABAC0}" srcOrd="6" destOrd="0" presId="urn:microsoft.com/office/officeart/2005/8/layout/vList2"/>
    <dgm:cxn modelId="{E53280EE-A3F8-4403-8CAC-4D4D006CFA9F}" type="presParOf" srcId="{BF3659B2-5A85-494E-9403-A46E64E33651}" destId="{12DC38BA-45A3-433F-A232-AB58FDD2BE76}" srcOrd="7" destOrd="0" presId="urn:microsoft.com/office/officeart/2005/8/layout/vList2"/>
    <dgm:cxn modelId="{2BA6107F-9B93-44CE-919F-389FA28A5F33}" type="presParOf" srcId="{BF3659B2-5A85-494E-9403-A46E64E33651}" destId="{59B09B4E-8F00-4C68-A53F-A70EF6589529}" srcOrd="8" destOrd="0" presId="urn:microsoft.com/office/officeart/2005/8/layout/vList2"/>
    <dgm:cxn modelId="{D712D6D3-7E83-443D-9467-32E24E832442}" type="presParOf" srcId="{BF3659B2-5A85-494E-9403-A46E64E33651}" destId="{E6A42831-DC83-471C-A7CE-CCBDBD07148A}" srcOrd="9" destOrd="0" presId="urn:microsoft.com/office/officeart/2005/8/layout/vList2"/>
    <dgm:cxn modelId="{041BCD29-A37A-42A5-A23E-3A9C24B1A0F3}" type="presParOf" srcId="{BF3659B2-5A85-494E-9403-A46E64E33651}" destId="{550D5EFD-6BD0-476D-B0D2-9FAD686EB2B1}" srcOrd="10" destOrd="0" presId="urn:microsoft.com/office/officeart/2005/8/layout/vList2"/>
    <dgm:cxn modelId="{9957E58F-B383-4701-A1A5-B4E9F860A5DE}" type="presParOf" srcId="{BF3659B2-5A85-494E-9403-A46E64E33651}" destId="{694EA28B-034D-4397-A684-08A1D19D60F4}" srcOrd="11" destOrd="0" presId="urn:microsoft.com/office/officeart/2005/8/layout/vList2"/>
    <dgm:cxn modelId="{98799178-4899-4BC4-8429-60CE3EA4FF9E}" type="presParOf" srcId="{BF3659B2-5A85-494E-9403-A46E64E33651}" destId="{46EB5F33-32D3-460E-A3B3-0D28C096C430}" srcOrd="12" destOrd="0" presId="urn:microsoft.com/office/officeart/2005/8/layout/vList2"/>
    <dgm:cxn modelId="{22CCADC1-FC23-4BB5-94BF-1EB6E77D6227}" type="presParOf" srcId="{BF3659B2-5A85-494E-9403-A46E64E33651}" destId="{18874843-2DD2-46A2-9A0A-7B7452D25634}" srcOrd="13" destOrd="0" presId="urn:microsoft.com/office/officeart/2005/8/layout/vList2"/>
    <dgm:cxn modelId="{5ADD6736-876A-4FCE-B0CB-EBE4F6BE359B}" type="presParOf" srcId="{BF3659B2-5A85-494E-9403-A46E64E33651}" destId="{B5A828A1-5E4F-4739-A330-320AB763DC7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03E6DA-F814-4A8C-9075-063101701C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6AB1F3-2B20-4AE1-BD97-30234CEDB91B}">
      <dgm:prSet/>
      <dgm:spPr/>
      <dgm:t>
        <a:bodyPr/>
        <a:lstStyle/>
        <a:p>
          <a:pPr>
            <a:lnSpc>
              <a:spcPct val="100000"/>
            </a:lnSpc>
          </a:pPr>
          <a:r>
            <a:rPr lang="en-US"/>
            <a:t>Complio Hep B Entries: </a:t>
          </a:r>
        </a:p>
      </dgm:t>
    </dgm:pt>
    <dgm:pt modelId="{ABCE3252-8AA1-468E-97A6-852A52940DC4}" type="parTrans" cxnId="{2BFC1A51-F473-4140-A1FD-B9EF3AAA4BB4}">
      <dgm:prSet/>
      <dgm:spPr/>
      <dgm:t>
        <a:bodyPr/>
        <a:lstStyle/>
        <a:p>
          <a:endParaRPr lang="en-US"/>
        </a:p>
      </dgm:t>
    </dgm:pt>
    <dgm:pt modelId="{CE35EAF4-9732-425B-9DF9-2C7045F2C98D}" type="sibTrans" cxnId="{2BFC1A51-F473-4140-A1FD-B9EF3AAA4BB4}">
      <dgm:prSet/>
      <dgm:spPr/>
      <dgm:t>
        <a:bodyPr/>
        <a:lstStyle/>
        <a:p>
          <a:endParaRPr lang="en-US"/>
        </a:p>
      </dgm:t>
    </dgm:pt>
    <dgm:pt modelId="{5F70B809-2859-4251-A279-3462223711D0}">
      <dgm:prSet/>
      <dgm:spPr/>
      <dgm:t>
        <a:bodyPr/>
        <a:lstStyle/>
        <a:p>
          <a:pPr>
            <a:lnSpc>
              <a:spcPct val="100000"/>
            </a:lnSpc>
          </a:pPr>
          <a:r>
            <a:rPr lang="en-US"/>
            <a:t>Hepatitis B Series – 1st: 2/11/2005</a:t>
          </a:r>
        </a:p>
      </dgm:t>
    </dgm:pt>
    <dgm:pt modelId="{BDC6E143-9014-42DA-B4AF-89592B11FE09}" type="parTrans" cxnId="{000E962C-AFA4-4CA8-84D3-D198C29771D1}">
      <dgm:prSet/>
      <dgm:spPr/>
      <dgm:t>
        <a:bodyPr/>
        <a:lstStyle/>
        <a:p>
          <a:endParaRPr lang="en-US"/>
        </a:p>
      </dgm:t>
    </dgm:pt>
    <dgm:pt modelId="{BB1D79C0-7408-4943-A282-CE5DB41C3E8D}" type="sibTrans" cxnId="{000E962C-AFA4-4CA8-84D3-D198C29771D1}">
      <dgm:prSet/>
      <dgm:spPr/>
      <dgm:t>
        <a:bodyPr/>
        <a:lstStyle/>
        <a:p>
          <a:endParaRPr lang="en-US"/>
        </a:p>
      </dgm:t>
    </dgm:pt>
    <dgm:pt modelId="{D7124ACC-BE2F-4897-ADF0-F5E2FA9EA11C}">
      <dgm:prSet/>
      <dgm:spPr/>
      <dgm:t>
        <a:bodyPr/>
        <a:lstStyle/>
        <a:p>
          <a:pPr>
            <a:lnSpc>
              <a:spcPct val="100000"/>
            </a:lnSpc>
          </a:pPr>
          <a:r>
            <a:rPr lang="en-US" dirty="0"/>
            <a:t>Hepatitis B Series – 2nd : 6/8/2005</a:t>
          </a:r>
        </a:p>
      </dgm:t>
    </dgm:pt>
    <dgm:pt modelId="{455CA87F-CAB0-448D-BF76-0EF7944743A5}" type="parTrans" cxnId="{11D9A658-5E7A-4A37-B0BE-C38AD41AE7EE}">
      <dgm:prSet/>
      <dgm:spPr/>
      <dgm:t>
        <a:bodyPr/>
        <a:lstStyle/>
        <a:p>
          <a:endParaRPr lang="en-US"/>
        </a:p>
      </dgm:t>
    </dgm:pt>
    <dgm:pt modelId="{C8594399-A9EB-4684-9852-34D1B2E6A6CC}" type="sibTrans" cxnId="{11D9A658-5E7A-4A37-B0BE-C38AD41AE7EE}">
      <dgm:prSet/>
      <dgm:spPr/>
      <dgm:t>
        <a:bodyPr/>
        <a:lstStyle/>
        <a:p>
          <a:endParaRPr lang="en-US"/>
        </a:p>
      </dgm:t>
    </dgm:pt>
    <dgm:pt modelId="{49E244BC-430F-4ED2-BC07-213FD4C9E85A}">
      <dgm:prSet/>
      <dgm:spPr/>
      <dgm:t>
        <a:bodyPr/>
        <a:lstStyle/>
        <a:p>
          <a:pPr>
            <a:lnSpc>
              <a:spcPct val="100000"/>
            </a:lnSpc>
          </a:pPr>
          <a:r>
            <a:rPr lang="en-US"/>
            <a:t>Hepatitis B Series – 3rd : 3/27/2006</a:t>
          </a:r>
        </a:p>
      </dgm:t>
    </dgm:pt>
    <dgm:pt modelId="{262E096E-1CD5-41CC-B9D2-D765F8FC1C75}" type="parTrans" cxnId="{21197F9C-5984-4E08-9359-AB3AA3654FE0}">
      <dgm:prSet/>
      <dgm:spPr/>
      <dgm:t>
        <a:bodyPr/>
        <a:lstStyle/>
        <a:p>
          <a:endParaRPr lang="en-US"/>
        </a:p>
      </dgm:t>
    </dgm:pt>
    <dgm:pt modelId="{895B0B5E-8764-4328-B066-A4CCC75C4329}" type="sibTrans" cxnId="{21197F9C-5984-4E08-9359-AB3AA3654FE0}">
      <dgm:prSet/>
      <dgm:spPr/>
      <dgm:t>
        <a:bodyPr/>
        <a:lstStyle/>
        <a:p>
          <a:endParaRPr lang="en-US"/>
        </a:p>
      </dgm:t>
    </dgm:pt>
    <dgm:pt modelId="{CBC5C14E-31EE-48AD-9609-9449164C5948}">
      <dgm:prSet/>
      <dgm:spPr/>
      <dgm:t>
        <a:bodyPr/>
        <a:lstStyle/>
        <a:p>
          <a:pPr>
            <a:lnSpc>
              <a:spcPct val="100000"/>
            </a:lnSpc>
          </a:pPr>
          <a:r>
            <a:rPr lang="en-US"/>
            <a:t>Same Provider/Clinic and same document. </a:t>
          </a:r>
        </a:p>
      </dgm:t>
    </dgm:pt>
    <dgm:pt modelId="{C5C0E6C8-C819-4CBF-896D-19FB9AAEDFD2}" type="parTrans" cxnId="{C906054C-32CA-4695-8A53-417690CE8C07}">
      <dgm:prSet/>
      <dgm:spPr/>
      <dgm:t>
        <a:bodyPr/>
        <a:lstStyle/>
        <a:p>
          <a:endParaRPr lang="en-US"/>
        </a:p>
      </dgm:t>
    </dgm:pt>
    <dgm:pt modelId="{4578D21C-B367-49CC-80BE-E925F48FC4B1}" type="sibTrans" cxnId="{C906054C-32CA-4695-8A53-417690CE8C07}">
      <dgm:prSet/>
      <dgm:spPr/>
      <dgm:t>
        <a:bodyPr/>
        <a:lstStyle/>
        <a:p>
          <a:endParaRPr lang="en-US"/>
        </a:p>
      </dgm:t>
    </dgm:pt>
    <dgm:pt modelId="{BF3659B2-5A85-494E-9403-A46E64E33651}" type="pres">
      <dgm:prSet presAssocID="{6303E6DA-F814-4A8C-9075-063101701CD6}" presName="linear" presStyleCnt="0">
        <dgm:presLayoutVars>
          <dgm:animLvl val="lvl"/>
          <dgm:resizeHandles val="exact"/>
        </dgm:presLayoutVars>
      </dgm:prSet>
      <dgm:spPr/>
    </dgm:pt>
    <dgm:pt modelId="{C2679627-E058-438A-AA5E-793516C094A1}" type="pres">
      <dgm:prSet presAssocID="{7D6AB1F3-2B20-4AE1-BD97-30234CEDB91B}" presName="parentText" presStyleLbl="node1" presStyleIdx="0" presStyleCnt="5">
        <dgm:presLayoutVars>
          <dgm:chMax val="0"/>
          <dgm:bulletEnabled val="1"/>
        </dgm:presLayoutVars>
      </dgm:prSet>
      <dgm:spPr/>
    </dgm:pt>
    <dgm:pt modelId="{59D3EE3E-0881-4401-B5D1-A4700D57F10F}" type="pres">
      <dgm:prSet presAssocID="{CE35EAF4-9732-425B-9DF9-2C7045F2C98D}" presName="spacer" presStyleCnt="0"/>
      <dgm:spPr/>
    </dgm:pt>
    <dgm:pt modelId="{DD2253C6-1668-4152-8DB0-3336DF56095F}" type="pres">
      <dgm:prSet presAssocID="{5F70B809-2859-4251-A279-3462223711D0}" presName="parentText" presStyleLbl="node1" presStyleIdx="1" presStyleCnt="5">
        <dgm:presLayoutVars>
          <dgm:chMax val="0"/>
          <dgm:bulletEnabled val="1"/>
        </dgm:presLayoutVars>
      </dgm:prSet>
      <dgm:spPr/>
    </dgm:pt>
    <dgm:pt modelId="{C01678E4-859C-4788-978A-B35838F2D60C}" type="pres">
      <dgm:prSet presAssocID="{BB1D79C0-7408-4943-A282-CE5DB41C3E8D}" presName="spacer" presStyleCnt="0"/>
      <dgm:spPr/>
    </dgm:pt>
    <dgm:pt modelId="{CEB2F9E0-9585-4281-A5C3-88D42214C84B}" type="pres">
      <dgm:prSet presAssocID="{D7124ACC-BE2F-4897-ADF0-F5E2FA9EA11C}" presName="parentText" presStyleLbl="node1" presStyleIdx="2" presStyleCnt="5">
        <dgm:presLayoutVars>
          <dgm:chMax val="0"/>
          <dgm:bulletEnabled val="1"/>
        </dgm:presLayoutVars>
      </dgm:prSet>
      <dgm:spPr/>
    </dgm:pt>
    <dgm:pt modelId="{AE2A7F87-0983-4885-99E7-AF57EDB4D96E}" type="pres">
      <dgm:prSet presAssocID="{C8594399-A9EB-4684-9852-34D1B2E6A6CC}" presName="spacer" presStyleCnt="0"/>
      <dgm:spPr/>
    </dgm:pt>
    <dgm:pt modelId="{09397D96-31C0-49C5-946F-DBEDE12ABAC0}" type="pres">
      <dgm:prSet presAssocID="{49E244BC-430F-4ED2-BC07-213FD4C9E85A}" presName="parentText" presStyleLbl="node1" presStyleIdx="3" presStyleCnt="5">
        <dgm:presLayoutVars>
          <dgm:chMax val="0"/>
          <dgm:bulletEnabled val="1"/>
        </dgm:presLayoutVars>
      </dgm:prSet>
      <dgm:spPr/>
    </dgm:pt>
    <dgm:pt modelId="{12DC38BA-45A3-433F-A232-AB58FDD2BE76}" type="pres">
      <dgm:prSet presAssocID="{895B0B5E-8764-4328-B066-A4CCC75C4329}" presName="spacer" presStyleCnt="0"/>
      <dgm:spPr/>
    </dgm:pt>
    <dgm:pt modelId="{59B09B4E-8F00-4C68-A53F-A70EF6589529}" type="pres">
      <dgm:prSet presAssocID="{CBC5C14E-31EE-48AD-9609-9449164C5948}" presName="parentText" presStyleLbl="node1" presStyleIdx="4" presStyleCnt="5">
        <dgm:presLayoutVars>
          <dgm:chMax val="0"/>
          <dgm:bulletEnabled val="1"/>
        </dgm:presLayoutVars>
      </dgm:prSet>
      <dgm:spPr/>
    </dgm:pt>
  </dgm:ptLst>
  <dgm:cxnLst>
    <dgm:cxn modelId="{03EB1601-38DC-4DD4-9B30-92DA4ABDBE27}" type="presOf" srcId="{CBC5C14E-31EE-48AD-9609-9449164C5948}" destId="{59B09B4E-8F00-4C68-A53F-A70EF6589529}" srcOrd="0" destOrd="0" presId="urn:microsoft.com/office/officeart/2005/8/layout/vList2"/>
    <dgm:cxn modelId="{18860224-B145-4F6D-9BDC-0A924C8678B4}" type="presOf" srcId="{7D6AB1F3-2B20-4AE1-BD97-30234CEDB91B}" destId="{C2679627-E058-438A-AA5E-793516C094A1}" srcOrd="0" destOrd="0" presId="urn:microsoft.com/office/officeart/2005/8/layout/vList2"/>
    <dgm:cxn modelId="{ADBFC528-AE23-40EA-8FD3-EFDDBD7E054A}" type="presOf" srcId="{D7124ACC-BE2F-4897-ADF0-F5E2FA9EA11C}" destId="{CEB2F9E0-9585-4281-A5C3-88D42214C84B}" srcOrd="0" destOrd="0" presId="urn:microsoft.com/office/officeart/2005/8/layout/vList2"/>
    <dgm:cxn modelId="{000E962C-AFA4-4CA8-84D3-D198C29771D1}" srcId="{6303E6DA-F814-4A8C-9075-063101701CD6}" destId="{5F70B809-2859-4251-A279-3462223711D0}" srcOrd="1" destOrd="0" parTransId="{BDC6E143-9014-42DA-B4AF-89592B11FE09}" sibTransId="{BB1D79C0-7408-4943-A282-CE5DB41C3E8D}"/>
    <dgm:cxn modelId="{C906054C-32CA-4695-8A53-417690CE8C07}" srcId="{6303E6DA-F814-4A8C-9075-063101701CD6}" destId="{CBC5C14E-31EE-48AD-9609-9449164C5948}" srcOrd="4" destOrd="0" parTransId="{C5C0E6C8-C819-4CBF-896D-19FB9AAEDFD2}" sibTransId="{4578D21C-B367-49CC-80BE-E925F48FC4B1}"/>
    <dgm:cxn modelId="{2BFC1A51-F473-4140-A1FD-B9EF3AAA4BB4}" srcId="{6303E6DA-F814-4A8C-9075-063101701CD6}" destId="{7D6AB1F3-2B20-4AE1-BD97-30234CEDB91B}" srcOrd="0" destOrd="0" parTransId="{ABCE3252-8AA1-468E-97A6-852A52940DC4}" sibTransId="{CE35EAF4-9732-425B-9DF9-2C7045F2C98D}"/>
    <dgm:cxn modelId="{11D9A658-5E7A-4A37-B0BE-C38AD41AE7EE}" srcId="{6303E6DA-F814-4A8C-9075-063101701CD6}" destId="{D7124ACC-BE2F-4897-ADF0-F5E2FA9EA11C}" srcOrd="2" destOrd="0" parTransId="{455CA87F-CAB0-448D-BF76-0EF7944743A5}" sibTransId="{C8594399-A9EB-4684-9852-34D1B2E6A6CC}"/>
    <dgm:cxn modelId="{21197F9C-5984-4E08-9359-AB3AA3654FE0}" srcId="{6303E6DA-F814-4A8C-9075-063101701CD6}" destId="{49E244BC-430F-4ED2-BC07-213FD4C9E85A}" srcOrd="3" destOrd="0" parTransId="{262E096E-1CD5-41CC-B9D2-D765F8FC1C75}" sibTransId="{895B0B5E-8764-4328-B066-A4CCC75C4329}"/>
    <dgm:cxn modelId="{6C0AC09E-2E78-44E1-829D-DBD2523C5243}" type="presOf" srcId="{49E244BC-430F-4ED2-BC07-213FD4C9E85A}" destId="{09397D96-31C0-49C5-946F-DBEDE12ABAC0}" srcOrd="0" destOrd="0" presId="urn:microsoft.com/office/officeart/2005/8/layout/vList2"/>
    <dgm:cxn modelId="{786F48B1-F224-443D-9233-8649F6C928E9}" type="presOf" srcId="{5F70B809-2859-4251-A279-3462223711D0}" destId="{DD2253C6-1668-4152-8DB0-3336DF56095F}" srcOrd="0" destOrd="0" presId="urn:microsoft.com/office/officeart/2005/8/layout/vList2"/>
    <dgm:cxn modelId="{7E655EF6-5E8D-4330-8592-8F9C8403C2EB}" type="presOf" srcId="{6303E6DA-F814-4A8C-9075-063101701CD6}" destId="{BF3659B2-5A85-494E-9403-A46E64E33651}" srcOrd="0" destOrd="0" presId="urn:microsoft.com/office/officeart/2005/8/layout/vList2"/>
    <dgm:cxn modelId="{C6C9685E-7279-4FF3-B087-DFC497D7DFC8}" type="presParOf" srcId="{BF3659B2-5A85-494E-9403-A46E64E33651}" destId="{C2679627-E058-438A-AA5E-793516C094A1}" srcOrd="0" destOrd="0" presId="urn:microsoft.com/office/officeart/2005/8/layout/vList2"/>
    <dgm:cxn modelId="{78B4581D-DFB6-4832-87D1-985F6A2A408C}" type="presParOf" srcId="{BF3659B2-5A85-494E-9403-A46E64E33651}" destId="{59D3EE3E-0881-4401-B5D1-A4700D57F10F}" srcOrd="1" destOrd="0" presId="urn:microsoft.com/office/officeart/2005/8/layout/vList2"/>
    <dgm:cxn modelId="{DA075737-2F1F-4F31-A4CB-6DA91057D37F}" type="presParOf" srcId="{BF3659B2-5A85-494E-9403-A46E64E33651}" destId="{DD2253C6-1668-4152-8DB0-3336DF56095F}" srcOrd="2" destOrd="0" presId="urn:microsoft.com/office/officeart/2005/8/layout/vList2"/>
    <dgm:cxn modelId="{65427994-B702-4104-8A0B-2E1A56C5AD4C}" type="presParOf" srcId="{BF3659B2-5A85-494E-9403-A46E64E33651}" destId="{C01678E4-859C-4788-978A-B35838F2D60C}" srcOrd="3" destOrd="0" presId="urn:microsoft.com/office/officeart/2005/8/layout/vList2"/>
    <dgm:cxn modelId="{F1F12B51-6050-403B-B4FC-29367C160AE3}" type="presParOf" srcId="{BF3659B2-5A85-494E-9403-A46E64E33651}" destId="{CEB2F9E0-9585-4281-A5C3-88D42214C84B}" srcOrd="4" destOrd="0" presId="urn:microsoft.com/office/officeart/2005/8/layout/vList2"/>
    <dgm:cxn modelId="{4458ECAF-1AD0-499A-851C-A3EF463E50CC}" type="presParOf" srcId="{BF3659B2-5A85-494E-9403-A46E64E33651}" destId="{AE2A7F87-0983-4885-99E7-AF57EDB4D96E}" srcOrd="5" destOrd="0" presId="urn:microsoft.com/office/officeart/2005/8/layout/vList2"/>
    <dgm:cxn modelId="{783C972A-9961-49F4-A3CB-20A0623216BB}" type="presParOf" srcId="{BF3659B2-5A85-494E-9403-A46E64E33651}" destId="{09397D96-31C0-49C5-946F-DBEDE12ABAC0}" srcOrd="6" destOrd="0" presId="urn:microsoft.com/office/officeart/2005/8/layout/vList2"/>
    <dgm:cxn modelId="{E53280EE-A3F8-4403-8CAC-4D4D006CFA9F}" type="presParOf" srcId="{BF3659B2-5A85-494E-9403-A46E64E33651}" destId="{12DC38BA-45A3-433F-A232-AB58FDD2BE76}" srcOrd="7" destOrd="0" presId="urn:microsoft.com/office/officeart/2005/8/layout/vList2"/>
    <dgm:cxn modelId="{2BA6107F-9B93-44CE-919F-389FA28A5F33}" type="presParOf" srcId="{BF3659B2-5A85-494E-9403-A46E64E33651}" destId="{59B09B4E-8F00-4C68-A53F-A70EF658952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03E6DA-F814-4A8C-9075-063101701C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6AB1F3-2B20-4AE1-BD97-30234CEDB91B}">
      <dgm:prSet/>
      <dgm:spPr/>
      <dgm:t>
        <a:bodyPr/>
        <a:lstStyle/>
        <a:p>
          <a:pPr>
            <a:lnSpc>
              <a:spcPct val="100000"/>
            </a:lnSpc>
          </a:pPr>
          <a:r>
            <a:rPr lang="en-US" dirty="0"/>
            <a:t>Complio Varicella Entries: </a:t>
          </a:r>
        </a:p>
      </dgm:t>
    </dgm:pt>
    <dgm:pt modelId="{ABCE3252-8AA1-468E-97A6-852A52940DC4}" type="parTrans" cxnId="{2BFC1A51-F473-4140-A1FD-B9EF3AAA4BB4}">
      <dgm:prSet/>
      <dgm:spPr/>
      <dgm:t>
        <a:bodyPr/>
        <a:lstStyle/>
        <a:p>
          <a:endParaRPr lang="en-US"/>
        </a:p>
      </dgm:t>
    </dgm:pt>
    <dgm:pt modelId="{CE35EAF4-9732-425B-9DF9-2C7045F2C98D}" type="sibTrans" cxnId="{2BFC1A51-F473-4140-A1FD-B9EF3AAA4BB4}">
      <dgm:prSet/>
      <dgm:spPr/>
      <dgm:t>
        <a:bodyPr/>
        <a:lstStyle/>
        <a:p>
          <a:endParaRPr lang="en-US"/>
        </a:p>
      </dgm:t>
    </dgm:pt>
    <dgm:pt modelId="{5F70B809-2859-4251-A279-3462223711D0}">
      <dgm:prSet/>
      <dgm:spPr/>
      <dgm:t>
        <a:bodyPr/>
        <a:lstStyle/>
        <a:p>
          <a:pPr>
            <a:lnSpc>
              <a:spcPct val="100000"/>
            </a:lnSpc>
          </a:pPr>
          <a:r>
            <a:rPr lang="en-US" dirty="0"/>
            <a:t>Varicella Dose 1: 12/27/2005</a:t>
          </a:r>
        </a:p>
      </dgm:t>
    </dgm:pt>
    <dgm:pt modelId="{BDC6E143-9014-42DA-B4AF-89592B11FE09}" type="parTrans" cxnId="{000E962C-AFA4-4CA8-84D3-D198C29771D1}">
      <dgm:prSet/>
      <dgm:spPr/>
      <dgm:t>
        <a:bodyPr/>
        <a:lstStyle/>
        <a:p>
          <a:endParaRPr lang="en-US"/>
        </a:p>
      </dgm:t>
    </dgm:pt>
    <dgm:pt modelId="{BB1D79C0-7408-4943-A282-CE5DB41C3E8D}" type="sibTrans" cxnId="{000E962C-AFA4-4CA8-84D3-D198C29771D1}">
      <dgm:prSet/>
      <dgm:spPr/>
      <dgm:t>
        <a:bodyPr/>
        <a:lstStyle/>
        <a:p>
          <a:endParaRPr lang="en-US"/>
        </a:p>
      </dgm:t>
    </dgm:pt>
    <dgm:pt modelId="{D7124ACC-BE2F-4897-ADF0-F5E2FA9EA11C}">
      <dgm:prSet/>
      <dgm:spPr/>
      <dgm:t>
        <a:bodyPr/>
        <a:lstStyle/>
        <a:p>
          <a:pPr>
            <a:lnSpc>
              <a:spcPct val="100000"/>
            </a:lnSpc>
          </a:pPr>
          <a:r>
            <a:rPr lang="en-US" dirty="0"/>
            <a:t>Varicella Dose 2: 6/8/2005</a:t>
          </a:r>
        </a:p>
      </dgm:t>
    </dgm:pt>
    <dgm:pt modelId="{455CA87F-CAB0-448D-BF76-0EF7944743A5}" type="parTrans" cxnId="{11D9A658-5E7A-4A37-B0BE-C38AD41AE7EE}">
      <dgm:prSet/>
      <dgm:spPr/>
      <dgm:t>
        <a:bodyPr/>
        <a:lstStyle/>
        <a:p>
          <a:endParaRPr lang="en-US"/>
        </a:p>
      </dgm:t>
    </dgm:pt>
    <dgm:pt modelId="{C8594399-A9EB-4684-9852-34D1B2E6A6CC}" type="sibTrans" cxnId="{11D9A658-5E7A-4A37-B0BE-C38AD41AE7EE}">
      <dgm:prSet/>
      <dgm:spPr/>
      <dgm:t>
        <a:bodyPr/>
        <a:lstStyle/>
        <a:p>
          <a:endParaRPr lang="en-US"/>
        </a:p>
      </dgm:t>
    </dgm:pt>
    <dgm:pt modelId="{CBC5C14E-31EE-48AD-9609-9449164C5948}">
      <dgm:prSet/>
      <dgm:spPr/>
      <dgm:t>
        <a:bodyPr/>
        <a:lstStyle/>
        <a:p>
          <a:pPr>
            <a:lnSpc>
              <a:spcPct val="100000"/>
            </a:lnSpc>
          </a:pPr>
          <a:r>
            <a:rPr lang="en-US"/>
            <a:t>Same Provider/Clinic and same document. </a:t>
          </a:r>
        </a:p>
      </dgm:t>
    </dgm:pt>
    <dgm:pt modelId="{C5C0E6C8-C819-4CBF-896D-19FB9AAEDFD2}" type="parTrans" cxnId="{C906054C-32CA-4695-8A53-417690CE8C07}">
      <dgm:prSet/>
      <dgm:spPr/>
      <dgm:t>
        <a:bodyPr/>
        <a:lstStyle/>
        <a:p>
          <a:endParaRPr lang="en-US"/>
        </a:p>
      </dgm:t>
    </dgm:pt>
    <dgm:pt modelId="{4578D21C-B367-49CC-80BE-E925F48FC4B1}" type="sibTrans" cxnId="{C906054C-32CA-4695-8A53-417690CE8C07}">
      <dgm:prSet/>
      <dgm:spPr/>
      <dgm:t>
        <a:bodyPr/>
        <a:lstStyle/>
        <a:p>
          <a:endParaRPr lang="en-US"/>
        </a:p>
      </dgm:t>
    </dgm:pt>
    <dgm:pt modelId="{BF3659B2-5A85-494E-9403-A46E64E33651}" type="pres">
      <dgm:prSet presAssocID="{6303E6DA-F814-4A8C-9075-063101701CD6}" presName="linear" presStyleCnt="0">
        <dgm:presLayoutVars>
          <dgm:animLvl val="lvl"/>
          <dgm:resizeHandles val="exact"/>
        </dgm:presLayoutVars>
      </dgm:prSet>
      <dgm:spPr/>
    </dgm:pt>
    <dgm:pt modelId="{C2679627-E058-438A-AA5E-793516C094A1}" type="pres">
      <dgm:prSet presAssocID="{7D6AB1F3-2B20-4AE1-BD97-30234CEDB91B}" presName="parentText" presStyleLbl="node1" presStyleIdx="0" presStyleCnt="4">
        <dgm:presLayoutVars>
          <dgm:chMax val="0"/>
          <dgm:bulletEnabled val="1"/>
        </dgm:presLayoutVars>
      </dgm:prSet>
      <dgm:spPr/>
    </dgm:pt>
    <dgm:pt modelId="{59D3EE3E-0881-4401-B5D1-A4700D57F10F}" type="pres">
      <dgm:prSet presAssocID="{CE35EAF4-9732-425B-9DF9-2C7045F2C98D}" presName="spacer" presStyleCnt="0"/>
      <dgm:spPr/>
    </dgm:pt>
    <dgm:pt modelId="{DD2253C6-1668-4152-8DB0-3336DF56095F}" type="pres">
      <dgm:prSet presAssocID="{5F70B809-2859-4251-A279-3462223711D0}" presName="parentText" presStyleLbl="node1" presStyleIdx="1" presStyleCnt="4">
        <dgm:presLayoutVars>
          <dgm:chMax val="0"/>
          <dgm:bulletEnabled val="1"/>
        </dgm:presLayoutVars>
      </dgm:prSet>
      <dgm:spPr/>
    </dgm:pt>
    <dgm:pt modelId="{C01678E4-859C-4788-978A-B35838F2D60C}" type="pres">
      <dgm:prSet presAssocID="{BB1D79C0-7408-4943-A282-CE5DB41C3E8D}" presName="spacer" presStyleCnt="0"/>
      <dgm:spPr/>
    </dgm:pt>
    <dgm:pt modelId="{CEB2F9E0-9585-4281-A5C3-88D42214C84B}" type="pres">
      <dgm:prSet presAssocID="{D7124ACC-BE2F-4897-ADF0-F5E2FA9EA11C}" presName="parentText" presStyleLbl="node1" presStyleIdx="2" presStyleCnt="4">
        <dgm:presLayoutVars>
          <dgm:chMax val="0"/>
          <dgm:bulletEnabled val="1"/>
        </dgm:presLayoutVars>
      </dgm:prSet>
      <dgm:spPr/>
    </dgm:pt>
    <dgm:pt modelId="{AE2A7F87-0983-4885-99E7-AF57EDB4D96E}" type="pres">
      <dgm:prSet presAssocID="{C8594399-A9EB-4684-9852-34D1B2E6A6CC}" presName="spacer" presStyleCnt="0"/>
      <dgm:spPr/>
    </dgm:pt>
    <dgm:pt modelId="{59B09B4E-8F00-4C68-A53F-A70EF6589529}" type="pres">
      <dgm:prSet presAssocID="{CBC5C14E-31EE-48AD-9609-9449164C5948}" presName="parentText" presStyleLbl="node1" presStyleIdx="3" presStyleCnt="4">
        <dgm:presLayoutVars>
          <dgm:chMax val="0"/>
          <dgm:bulletEnabled val="1"/>
        </dgm:presLayoutVars>
      </dgm:prSet>
      <dgm:spPr/>
    </dgm:pt>
  </dgm:ptLst>
  <dgm:cxnLst>
    <dgm:cxn modelId="{03EB1601-38DC-4DD4-9B30-92DA4ABDBE27}" type="presOf" srcId="{CBC5C14E-31EE-48AD-9609-9449164C5948}" destId="{59B09B4E-8F00-4C68-A53F-A70EF6589529}" srcOrd="0" destOrd="0" presId="urn:microsoft.com/office/officeart/2005/8/layout/vList2"/>
    <dgm:cxn modelId="{18860224-B145-4F6D-9BDC-0A924C8678B4}" type="presOf" srcId="{7D6AB1F3-2B20-4AE1-BD97-30234CEDB91B}" destId="{C2679627-E058-438A-AA5E-793516C094A1}" srcOrd="0" destOrd="0" presId="urn:microsoft.com/office/officeart/2005/8/layout/vList2"/>
    <dgm:cxn modelId="{ADBFC528-AE23-40EA-8FD3-EFDDBD7E054A}" type="presOf" srcId="{D7124ACC-BE2F-4897-ADF0-F5E2FA9EA11C}" destId="{CEB2F9E0-9585-4281-A5C3-88D42214C84B}" srcOrd="0" destOrd="0" presId="urn:microsoft.com/office/officeart/2005/8/layout/vList2"/>
    <dgm:cxn modelId="{000E962C-AFA4-4CA8-84D3-D198C29771D1}" srcId="{6303E6DA-F814-4A8C-9075-063101701CD6}" destId="{5F70B809-2859-4251-A279-3462223711D0}" srcOrd="1" destOrd="0" parTransId="{BDC6E143-9014-42DA-B4AF-89592B11FE09}" sibTransId="{BB1D79C0-7408-4943-A282-CE5DB41C3E8D}"/>
    <dgm:cxn modelId="{C906054C-32CA-4695-8A53-417690CE8C07}" srcId="{6303E6DA-F814-4A8C-9075-063101701CD6}" destId="{CBC5C14E-31EE-48AD-9609-9449164C5948}" srcOrd="3" destOrd="0" parTransId="{C5C0E6C8-C819-4CBF-896D-19FB9AAEDFD2}" sibTransId="{4578D21C-B367-49CC-80BE-E925F48FC4B1}"/>
    <dgm:cxn modelId="{2BFC1A51-F473-4140-A1FD-B9EF3AAA4BB4}" srcId="{6303E6DA-F814-4A8C-9075-063101701CD6}" destId="{7D6AB1F3-2B20-4AE1-BD97-30234CEDB91B}" srcOrd="0" destOrd="0" parTransId="{ABCE3252-8AA1-468E-97A6-852A52940DC4}" sibTransId="{CE35EAF4-9732-425B-9DF9-2C7045F2C98D}"/>
    <dgm:cxn modelId="{11D9A658-5E7A-4A37-B0BE-C38AD41AE7EE}" srcId="{6303E6DA-F814-4A8C-9075-063101701CD6}" destId="{D7124ACC-BE2F-4897-ADF0-F5E2FA9EA11C}" srcOrd="2" destOrd="0" parTransId="{455CA87F-CAB0-448D-BF76-0EF7944743A5}" sibTransId="{C8594399-A9EB-4684-9852-34D1B2E6A6CC}"/>
    <dgm:cxn modelId="{786F48B1-F224-443D-9233-8649F6C928E9}" type="presOf" srcId="{5F70B809-2859-4251-A279-3462223711D0}" destId="{DD2253C6-1668-4152-8DB0-3336DF56095F}" srcOrd="0" destOrd="0" presId="urn:microsoft.com/office/officeart/2005/8/layout/vList2"/>
    <dgm:cxn modelId="{7E655EF6-5E8D-4330-8592-8F9C8403C2EB}" type="presOf" srcId="{6303E6DA-F814-4A8C-9075-063101701CD6}" destId="{BF3659B2-5A85-494E-9403-A46E64E33651}" srcOrd="0" destOrd="0" presId="urn:microsoft.com/office/officeart/2005/8/layout/vList2"/>
    <dgm:cxn modelId="{C6C9685E-7279-4FF3-B087-DFC497D7DFC8}" type="presParOf" srcId="{BF3659B2-5A85-494E-9403-A46E64E33651}" destId="{C2679627-E058-438A-AA5E-793516C094A1}" srcOrd="0" destOrd="0" presId="urn:microsoft.com/office/officeart/2005/8/layout/vList2"/>
    <dgm:cxn modelId="{78B4581D-DFB6-4832-87D1-985F6A2A408C}" type="presParOf" srcId="{BF3659B2-5A85-494E-9403-A46E64E33651}" destId="{59D3EE3E-0881-4401-B5D1-A4700D57F10F}" srcOrd="1" destOrd="0" presId="urn:microsoft.com/office/officeart/2005/8/layout/vList2"/>
    <dgm:cxn modelId="{DA075737-2F1F-4F31-A4CB-6DA91057D37F}" type="presParOf" srcId="{BF3659B2-5A85-494E-9403-A46E64E33651}" destId="{DD2253C6-1668-4152-8DB0-3336DF56095F}" srcOrd="2" destOrd="0" presId="urn:microsoft.com/office/officeart/2005/8/layout/vList2"/>
    <dgm:cxn modelId="{65427994-B702-4104-8A0B-2E1A56C5AD4C}" type="presParOf" srcId="{BF3659B2-5A85-494E-9403-A46E64E33651}" destId="{C01678E4-859C-4788-978A-B35838F2D60C}" srcOrd="3" destOrd="0" presId="urn:microsoft.com/office/officeart/2005/8/layout/vList2"/>
    <dgm:cxn modelId="{F1F12B51-6050-403B-B4FC-29367C160AE3}" type="presParOf" srcId="{BF3659B2-5A85-494E-9403-A46E64E33651}" destId="{CEB2F9E0-9585-4281-A5C3-88D42214C84B}" srcOrd="4" destOrd="0" presId="urn:microsoft.com/office/officeart/2005/8/layout/vList2"/>
    <dgm:cxn modelId="{4458ECAF-1AD0-499A-851C-A3EF463E50CC}" type="presParOf" srcId="{BF3659B2-5A85-494E-9403-A46E64E33651}" destId="{AE2A7F87-0983-4885-99E7-AF57EDB4D96E}" srcOrd="5" destOrd="0" presId="urn:microsoft.com/office/officeart/2005/8/layout/vList2"/>
    <dgm:cxn modelId="{2BA6107F-9B93-44CE-919F-389FA28A5F33}" type="presParOf" srcId="{BF3659B2-5A85-494E-9403-A46E64E33651}" destId="{59B09B4E-8F00-4C68-A53F-A70EF658952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03E6DA-F814-4A8C-9075-063101701C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6AB1F3-2B20-4AE1-BD97-30234CEDB91B}">
      <dgm:prSet/>
      <dgm:spPr/>
      <dgm:t>
        <a:bodyPr/>
        <a:lstStyle/>
        <a:p>
          <a:pPr>
            <a:lnSpc>
              <a:spcPct val="100000"/>
            </a:lnSpc>
          </a:pPr>
          <a:r>
            <a:rPr lang="en-US" dirty="0"/>
            <a:t>Complio COVID-19 Entries: </a:t>
          </a:r>
        </a:p>
      </dgm:t>
    </dgm:pt>
    <dgm:pt modelId="{ABCE3252-8AA1-468E-97A6-852A52940DC4}" type="parTrans" cxnId="{2BFC1A51-F473-4140-A1FD-B9EF3AAA4BB4}">
      <dgm:prSet/>
      <dgm:spPr/>
      <dgm:t>
        <a:bodyPr/>
        <a:lstStyle/>
        <a:p>
          <a:endParaRPr lang="en-US"/>
        </a:p>
      </dgm:t>
    </dgm:pt>
    <dgm:pt modelId="{CE35EAF4-9732-425B-9DF9-2C7045F2C98D}" type="sibTrans" cxnId="{2BFC1A51-F473-4140-A1FD-B9EF3AAA4BB4}">
      <dgm:prSet/>
      <dgm:spPr/>
      <dgm:t>
        <a:bodyPr/>
        <a:lstStyle/>
        <a:p>
          <a:endParaRPr lang="en-US"/>
        </a:p>
      </dgm:t>
    </dgm:pt>
    <dgm:pt modelId="{5F70B809-2859-4251-A279-3462223711D0}">
      <dgm:prSet/>
      <dgm:spPr/>
      <dgm:t>
        <a:bodyPr/>
        <a:lstStyle/>
        <a:p>
          <a:pPr>
            <a:lnSpc>
              <a:spcPct val="100000"/>
            </a:lnSpc>
          </a:pPr>
          <a:r>
            <a:rPr lang="en-US" dirty="0"/>
            <a:t>COVID-19 Vaccine Dose 1 of 2: 1/30/2021</a:t>
          </a:r>
        </a:p>
      </dgm:t>
    </dgm:pt>
    <dgm:pt modelId="{BDC6E143-9014-42DA-B4AF-89592B11FE09}" type="parTrans" cxnId="{000E962C-AFA4-4CA8-84D3-D198C29771D1}">
      <dgm:prSet/>
      <dgm:spPr/>
      <dgm:t>
        <a:bodyPr/>
        <a:lstStyle/>
        <a:p>
          <a:endParaRPr lang="en-US"/>
        </a:p>
      </dgm:t>
    </dgm:pt>
    <dgm:pt modelId="{BB1D79C0-7408-4943-A282-CE5DB41C3E8D}" type="sibTrans" cxnId="{000E962C-AFA4-4CA8-84D3-D198C29771D1}">
      <dgm:prSet/>
      <dgm:spPr/>
      <dgm:t>
        <a:bodyPr/>
        <a:lstStyle/>
        <a:p>
          <a:endParaRPr lang="en-US"/>
        </a:p>
      </dgm:t>
    </dgm:pt>
    <dgm:pt modelId="{D7124ACC-BE2F-4897-ADF0-F5E2FA9EA11C}">
      <dgm:prSet/>
      <dgm:spPr/>
      <dgm:t>
        <a:bodyPr/>
        <a:lstStyle/>
        <a:p>
          <a:pPr>
            <a:lnSpc>
              <a:spcPct val="100000"/>
            </a:lnSpc>
          </a:pPr>
          <a:r>
            <a:rPr lang="en-US" dirty="0"/>
            <a:t>COVID-19 Vaccine Dose 2 of 2: 2/20/2021</a:t>
          </a:r>
        </a:p>
      </dgm:t>
    </dgm:pt>
    <dgm:pt modelId="{455CA87F-CAB0-448D-BF76-0EF7944743A5}" type="parTrans" cxnId="{11D9A658-5E7A-4A37-B0BE-C38AD41AE7EE}">
      <dgm:prSet/>
      <dgm:spPr/>
      <dgm:t>
        <a:bodyPr/>
        <a:lstStyle/>
        <a:p>
          <a:endParaRPr lang="en-US"/>
        </a:p>
      </dgm:t>
    </dgm:pt>
    <dgm:pt modelId="{C8594399-A9EB-4684-9852-34D1B2E6A6CC}" type="sibTrans" cxnId="{11D9A658-5E7A-4A37-B0BE-C38AD41AE7EE}">
      <dgm:prSet/>
      <dgm:spPr/>
      <dgm:t>
        <a:bodyPr/>
        <a:lstStyle/>
        <a:p>
          <a:endParaRPr lang="en-US"/>
        </a:p>
      </dgm:t>
    </dgm:pt>
    <dgm:pt modelId="{49E244BC-430F-4ED2-BC07-213FD4C9E85A}">
      <dgm:prSet/>
      <dgm:spPr/>
      <dgm:t>
        <a:bodyPr/>
        <a:lstStyle/>
        <a:p>
          <a:pPr>
            <a:lnSpc>
              <a:spcPct val="100000"/>
            </a:lnSpc>
          </a:pPr>
          <a:r>
            <a:rPr lang="en-US" dirty="0"/>
            <a:t>COVID-19 Booster: 3/11/2022</a:t>
          </a:r>
        </a:p>
      </dgm:t>
    </dgm:pt>
    <dgm:pt modelId="{262E096E-1CD5-41CC-B9D2-D765F8FC1C75}" type="parTrans" cxnId="{21197F9C-5984-4E08-9359-AB3AA3654FE0}">
      <dgm:prSet/>
      <dgm:spPr/>
      <dgm:t>
        <a:bodyPr/>
        <a:lstStyle/>
        <a:p>
          <a:endParaRPr lang="en-US"/>
        </a:p>
      </dgm:t>
    </dgm:pt>
    <dgm:pt modelId="{895B0B5E-8764-4328-B066-A4CCC75C4329}" type="sibTrans" cxnId="{21197F9C-5984-4E08-9359-AB3AA3654FE0}">
      <dgm:prSet/>
      <dgm:spPr/>
      <dgm:t>
        <a:bodyPr/>
        <a:lstStyle/>
        <a:p>
          <a:endParaRPr lang="en-US"/>
        </a:p>
      </dgm:t>
    </dgm:pt>
    <dgm:pt modelId="{CBC5C14E-31EE-48AD-9609-9449164C5948}">
      <dgm:prSet/>
      <dgm:spPr/>
      <dgm:t>
        <a:bodyPr/>
        <a:lstStyle/>
        <a:p>
          <a:pPr>
            <a:lnSpc>
              <a:spcPct val="100000"/>
            </a:lnSpc>
          </a:pPr>
          <a:r>
            <a:rPr lang="en-US" dirty="0"/>
            <a:t>May be more than 1 document, provider/clinic. </a:t>
          </a:r>
        </a:p>
      </dgm:t>
    </dgm:pt>
    <dgm:pt modelId="{C5C0E6C8-C819-4CBF-896D-19FB9AAEDFD2}" type="parTrans" cxnId="{C906054C-32CA-4695-8A53-417690CE8C07}">
      <dgm:prSet/>
      <dgm:spPr/>
      <dgm:t>
        <a:bodyPr/>
        <a:lstStyle/>
        <a:p>
          <a:endParaRPr lang="en-US"/>
        </a:p>
      </dgm:t>
    </dgm:pt>
    <dgm:pt modelId="{4578D21C-B367-49CC-80BE-E925F48FC4B1}" type="sibTrans" cxnId="{C906054C-32CA-4695-8A53-417690CE8C07}">
      <dgm:prSet/>
      <dgm:spPr/>
      <dgm:t>
        <a:bodyPr/>
        <a:lstStyle/>
        <a:p>
          <a:endParaRPr lang="en-US"/>
        </a:p>
      </dgm:t>
    </dgm:pt>
    <dgm:pt modelId="{BF3659B2-5A85-494E-9403-A46E64E33651}" type="pres">
      <dgm:prSet presAssocID="{6303E6DA-F814-4A8C-9075-063101701CD6}" presName="linear" presStyleCnt="0">
        <dgm:presLayoutVars>
          <dgm:animLvl val="lvl"/>
          <dgm:resizeHandles val="exact"/>
        </dgm:presLayoutVars>
      </dgm:prSet>
      <dgm:spPr/>
    </dgm:pt>
    <dgm:pt modelId="{C2679627-E058-438A-AA5E-793516C094A1}" type="pres">
      <dgm:prSet presAssocID="{7D6AB1F3-2B20-4AE1-BD97-30234CEDB91B}" presName="parentText" presStyleLbl="node1" presStyleIdx="0" presStyleCnt="5">
        <dgm:presLayoutVars>
          <dgm:chMax val="0"/>
          <dgm:bulletEnabled val="1"/>
        </dgm:presLayoutVars>
      </dgm:prSet>
      <dgm:spPr/>
    </dgm:pt>
    <dgm:pt modelId="{59D3EE3E-0881-4401-B5D1-A4700D57F10F}" type="pres">
      <dgm:prSet presAssocID="{CE35EAF4-9732-425B-9DF9-2C7045F2C98D}" presName="spacer" presStyleCnt="0"/>
      <dgm:spPr/>
    </dgm:pt>
    <dgm:pt modelId="{DD2253C6-1668-4152-8DB0-3336DF56095F}" type="pres">
      <dgm:prSet presAssocID="{5F70B809-2859-4251-A279-3462223711D0}" presName="parentText" presStyleLbl="node1" presStyleIdx="1" presStyleCnt="5" custLinFactNeighborX="-3769" custLinFactNeighborY="26030">
        <dgm:presLayoutVars>
          <dgm:chMax val="0"/>
          <dgm:bulletEnabled val="1"/>
        </dgm:presLayoutVars>
      </dgm:prSet>
      <dgm:spPr/>
    </dgm:pt>
    <dgm:pt modelId="{C01678E4-859C-4788-978A-B35838F2D60C}" type="pres">
      <dgm:prSet presAssocID="{BB1D79C0-7408-4943-A282-CE5DB41C3E8D}" presName="spacer" presStyleCnt="0"/>
      <dgm:spPr/>
    </dgm:pt>
    <dgm:pt modelId="{CEB2F9E0-9585-4281-A5C3-88D42214C84B}" type="pres">
      <dgm:prSet presAssocID="{D7124ACC-BE2F-4897-ADF0-F5E2FA9EA11C}" presName="parentText" presStyleLbl="node1" presStyleIdx="2" presStyleCnt="5">
        <dgm:presLayoutVars>
          <dgm:chMax val="0"/>
          <dgm:bulletEnabled val="1"/>
        </dgm:presLayoutVars>
      </dgm:prSet>
      <dgm:spPr/>
    </dgm:pt>
    <dgm:pt modelId="{AE2A7F87-0983-4885-99E7-AF57EDB4D96E}" type="pres">
      <dgm:prSet presAssocID="{C8594399-A9EB-4684-9852-34D1B2E6A6CC}" presName="spacer" presStyleCnt="0"/>
      <dgm:spPr/>
    </dgm:pt>
    <dgm:pt modelId="{09397D96-31C0-49C5-946F-DBEDE12ABAC0}" type="pres">
      <dgm:prSet presAssocID="{49E244BC-430F-4ED2-BC07-213FD4C9E85A}" presName="parentText" presStyleLbl="node1" presStyleIdx="3" presStyleCnt="5">
        <dgm:presLayoutVars>
          <dgm:chMax val="0"/>
          <dgm:bulletEnabled val="1"/>
        </dgm:presLayoutVars>
      </dgm:prSet>
      <dgm:spPr/>
    </dgm:pt>
    <dgm:pt modelId="{12DC38BA-45A3-433F-A232-AB58FDD2BE76}" type="pres">
      <dgm:prSet presAssocID="{895B0B5E-8764-4328-B066-A4CCC75C4329}" presName="spacer" presStyleCnt="0"/>
      <dgm:spPr/>
    </dgm:pt>
    <dgm:pt modelId="{59B09B4E-8F00-4C68-A53F-A70EF6589529}" type="pres">
      <dgm:prSet presAssocID="{CBC5C14E-31EE-48AD-9609-9449164C5948}" presName="parentText" presStyleLbl="node1" presStyleIdx="4" presStyleCnt="5">
        <dgm:presLayoutVars>
          <dgm:chMax val="0"/>
          <dgm:bulletEnabled val="1"/>
        </dgm:presLayoutVars>
      </dgm:prSet>
      <dgm:spPr/>
    </dgm:pt>
  </dgm:ptLst>
  <dgm:cxnLst>
    <dgm:cxn modelId="{03EB1601-38DC-4DD4-9B30-92DA4ABDBE27}" type="presOf" srcId="{CBC5C14E-31EE-48AD-9609-9449164C5948}" destId="{59B09B4E-8F00-4C68-A53F-A70EF6589529}" srcOrd="0" destOrd="0" presId="urn:microsoft.com/office/officeart/2005/8/layout/vList2"/>
    <dgm:cxn modelId="{18860224-B145-4F6D-9BDC-0A924C8678B4}" type="presOf" srcId="{7D6AB1F3-2B20-4AE1-BD97-30234CEDB91B}" destId="{C2679627-E058-438A-AA5E-793516C094A1}" srcOrd="0" destOrd="0" presId="urn:microsoft.com/office/officeart/2005/8/layout/vList2"/>
    <dgm:cxn modelId="{ADBFC528-AE23-40EA-8FD3-EFDDBD7E054A}" type="presOf" srcId="{D7124ACC-BE2F-4897-ADF0-F5E2FA9EA11C}" destId="{CEB2F9E0-9585-4281-A5C3-88D42214C84B}" srcOrd="0" destOrd="0" presId="urn:microsoft.com/office/officeart/2005/8/layout/vList2"/>
    <dgm:cxn modelId="{000E962C-AFA4-4CA8-84D3-D198C29771D1}" srcId="{6303E6DA-F814-4A8C-9075-063101701CD6}" destId="{5F70B809-2859-4251-A279-3462223711D0}" srcOrd="1" destOrd="0" parTransId="{BDC6E143-9014-42DA-B4AF-89592B11FE09}" sibTransId="{BB1D79C0-7408-4943-A282-CE5DB41C3E8D}"/>
    <dgm:cxn modelId="{C906054C-32CA-4695-8A53-417690CE8C07}" srcId="{6303E6DA-F814-4A8C-9075-063101701CD6}" destId="{CBC5C14E-31EE-48AD-9609-9449164C5948}" srcOrd="4" destOrd="0" parTransId="{C5C0E6C8-C819-4CBF-896D-19FB9AAEDFD2}" sibTransId="{4578D21C-B367-49CC-80BE-E925F48FC4B1}"/>
    <dgm:cxn modelId="{2BFC1A51-F473-4140-A1FD-B9EF3AAA4BB4}" srcId="{6303E6DA-F814-4A8C-9075-063101701CD6}" destId="{7D6AB1F3-2B20-4AE1-BD97-30234CEDB91B}" srcOrd="0" destOrd="0" parTransId="{ABCE3252-8AA1-468E-97A6-852A52940DC4}" sibTransId="{CE35EAF4-9732-425B-9DF9-2C7045F2C98D}"/>
    <dgm:cxn modelId="{11D9A658-5E7A-4A37-B0BE-C38AD41AE7EE}" srcId="{6303E6DA-F814-4A8C-9075-063101701CD6}" destId="{D7124ACC-BE2F-4897-ADF0-F5E2FA9EA11C}" srcOrd="2" destOrd="0" parTransId="{455CA87F-CAB0-448D-BF76-0EF7944743A5}" sibTransId="{C8594399-A9EB-4684-9852-34D1B2E6A6CC}"/>
    <dgm:cxn modelId="{21197F9C-5984-4E08-9359-AB3AA3654FE0}" srcId="{6303E6DA-F814-4A8C-9075-063101701CD6}" destId="{49E244BC-430F-4ED2-BC07-213FD4C9E85A}" srcOrd="3" destOrd="0" parTransId="{262E096E-1CD5-41CC-B9D2-D765F8FC1C75}" sibTransId="{895B0B5E-8764-4328-B066-A4CCC75C4329}"/>
    <dgm:cxn modelId="{6C0AC09E-2E78-44E1-829D-DBD2523C5243}" type="presOf" srcId="{49E244BC-430F-4ED2-BC07-213FD4C9E85A}" destId="{09397D96-31C0-49C5-946F-DBEDE12ABAC0}" srcOrd="0" destOrd="0" presId="urn:microsoft.com/office/officeart/2005/8/layout/vList2"/>
    <dgm:cxn modelId="{786F48B1-F224-443D-9233-8649F6C928E9}" type="presOf" srcId="{5F70B809-2859-4251-A279-3462223711D0}" destId="{DD2253C6-1668-4152-8DB0-3336DF56095F}" srcOrd="0" destOrd="0" presId="urn:microsoft.com/office/officeart/2005/8/layout/vList2"/>
    <dgm:cxn modelId="{7E655EF6-5E8D-4330-8592-8F9C8403C2EB}" type="presOf" srcId="{6303E6DA-F814-4A8C-9075-063101701CD6}" destId="{BF3659B2-5A85-494E-9403-A46E64E33651}" srcOrd="0" destOrd="0" presId="urn:microsoft.com/office/officeart/2005/8/layout/vList2"/>
    <dgm:cxn modelId="{C6C9685E-7279-4FF3-B087-DFC497D7DFC8}" type="presParOf" srcId="{BF3659B2-5A85-494E-9403-A46E64E33651}" destId="{C2679627-E058-438A-AA5E-793516C094A1}" srcOrd="0" destOrd="0" presId="urn:microsoft.com/office/officeart/2005/8/layout/vList2"/>
    <dgm:cxn modelId="{78B4581D-DFB6-4832-87D1-985F6A2A408C}" type="presParOf" srcId="{BF3659B2-5A85-494E-9403-A46E64E33651}" destId="{59D3EE3E-0881-4401-B5D1-A4700D57F10F}" srcOrd="1" destOrd="0" presId="urn:microsoft.com/office/officeart/2005/8/layout/vList2"/>
    <dgm:cxn modelId="{DA075737-2F1F-4F31-A4CB-6DA91057D37F}" type="presParOf" srcId="{BF3659B2-5A85-494E-9403-A46E64E33651}" destId="{DD2253C6-1668-4152-8DB0-3336DF56095F}" srcOrd="2" destOrd="0" presId="urn:microsoft.com/office/officeart/2005/8/layout/vList2"/>
    <dgm:cxn modelId="{65427994-B702-4104-8A0B-2E1A56C5AD4C}" type="presParOf" srcId="{BF3659B2-5A85-494E-9403-A46E64E33651}" destId="{C01678E4-859C-4788-978A-B35838F2D60C}" srcOrd="3" destOrd="0" presId="urn:microsoft.com/office/officeart/2005/8/layout/vList2"/>
    <dgm:cxn modelId="{F1F12B51-6050-403B-B4FC-29367C160AE3}" type="presParOf" srcId="{BF3659B2-5A85-494E-9403-A46E64E33651}" destId="{CEB2F9E0-9585-4281-A5C3-88D42214C84B}" srcOrd="4" destOrd="0" presId="urn:microsoft.com/office/officeart/2005/8/layout/vList2"/>
    <dgm:cxn modelId="{4458ECAF-1AD0-499A-851C-A3EF463E50CC}" type="presParOf" srcId="{BF3659B2-5A85-494E-9403-A46E64E33651}" destId="{AE2A7F87-0983-4885-99E7-AF57EDB4D96E}" srcOrd="5" destOrd="0" presId="urn:microsoft.com/office/officeart/2005/8/layout/vList2"/>
    <dgm:cxn modelId="{783C972A-9961-49F4-A3CB-20A0623216BB}" type="presParOf" srcId="{BF3659B2-5A85-494E-9403-A46E64E33651}" destId="{09397D96-31C0-49C5-946F-DBEDE12ABAC0}" srcOrd="6" destOrd="0" presId="urn:microsoft.com/office/officeart/2005/8/layout/vList2"/>
    <dgm:cxn modelId="{E53280EE-A3F8-4403-8CAC-4D4D006CFA9F}" type="presParOf" srcId="{BF3659B2-5A85-494E-9403-A46E64E33651}" destId="{12DC38BA-45A3-433F-A232-AB58FDD2BE76}" srcOrd="7" destOrd="0" presId="urn:microsoft.com/office/officeart/2005/8/layout/vList2"/>
    <dgm:cxn modelId="{2BA6107F-9B93-44CE-919F-389FA28A5F33}" type="presParOf" srcId="{BF3659B2-5A85-494E-9403-A46E64E33651}" destId="{59B09B4E-8F00-4C68-A53F-A70EF658952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AF7FD-C796-4C3D-8DA5-A98CAA984B1C}">
      <dsp:nvSpPr>
        <dsp:cNvPr id="0" name=""/>
        <dsp:cNvSpPr/>
      </dsp:nvSpPr>
      <dsp:spPr>
        <a:xfrm>
          <a:off x="0" y="859490"/>
          <a:ext cx="5127171"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11E64-3E8A-44B9-BBF1-C2C26C34BB0C}">
      <dsp:nvSpPr>
        <dsp:cNvPr id="0" name=""/>
        <dsp:cNvSpPr/>
      </dsp:nvSpPr>
      <dsp:spPr>
        <a:xfrm>
          <a:off x="256358" y="623330"/>
          <a:ext cx="358902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656" tIns="0" rIns="135656" bIns="0" numCol="1" spcCol="1270" anchor="ctr" anchorCtr="0">
          <a:noAutofit/>
        </a:bodyPr>
        <a:lstStyle/>
        <a:p>
          <a:pPr marL="0" lvl="0" indent="0" algn="l" defTabSz="711200">
            <a:lnSpc>
              <a:spcPct val="90000"/>
            </a:lnSpc>
            <a:spcBef>
              <a:spcPct val="0"/>
            </a:spcBef>
            <a:spcAft>
              <a:spcPct val="35000"/>
            </a:spcAft>
            <a:buNone/>
          </a:pPr>
          <a:r>
            <a:rPr lang="en-US" sz="1600" b="1" kern="1200"/>
            <a:t>Note: </a:t>
          </a:r>
          <a:r>
            <a:rPr lang="en-US" sz="1600" kern="1200"/>
            <a:t>Drug Screen Retake cost $45.00. </a:t>
          </a:r>
        </a:p>
      </dsp:txBody>
      <dsp:txXfrm>
        <a:off x="279415" y="646387"/>
        <a:ext cx="3542906" cy="426206"/>
      </dsp:txXfrm>
    </dsp:sp>
    <dsp:sp modelId="{4E51760E-E3FD-40FA-A25D-31027A49E51E}">
      <dsp:nvSpPr>
        <dsp:cNvPr id="0" name=""/>
        <dsp:cNvSpPr/>
      </dsp:nvSpPr>
      <dsp:spPr>
        <a:xfrm>
          <a:off x="0" y="1585250"/>
          <a:ext cx="5127171" cy="1461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7926" tIns="333248" rIns="39792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Diluted Sample</a:t>
          </a:r>
        </a:p>
        <a:p>
          <a:pPr marL="171450" lvl="1" indent="-171450" algn="l" defTabSz="711200">
            <a:lnSpc>
              <a:spcPct val="90000"/>
            </a:lnSpc>
            <a:spcBef>
              <a:spcPct val="0"/>
            </a:spcBef>
            <a:spcAft>
              <a:spcPct val="15000"/>
            </a:spcAft>
            <a:buChar char="•"/>
          </a:pPr>
          <a:r>
            <a:rPr lang="en-US" sz="1600" kern="1200"/>
            <a:t>Authorization Form Expired</a:t>
          </a:r>
        </a:p>
        <a:p>
          <a:pPr marL="171450" lvl="1" indent="-171450" algn="l" defTabSz="711200">
            <a:lnSpc>
              <a:spcPct val="90000"/>
            </a:lnSpc>
            <a:spcBef>
              <a:spcPct val="0"/>
            </a:spcBef>
            <a:spcAft>
              <a:spcPct val="15000"/>
            </a:spcAft>
            <a:buChar char="•"/>
          </a:pPr>
          <a:r>
            <a:rPr lang="en-US" sz="1600" kern="1200"/>
            <a:t>Unable to produce a Sample</a:t>
          </a:r>
        </a:p>
        <a:p>
          <a:pPr marL="171450" lvl="1" indent="-171450" algn="l" defTabSz="711200">
            <a:lnSpc>
              <a:spcPct val="90000"/>
            </a:lnSpc>
            <a:spcBef>
              <a:spcPct val="0"/>
            </a:spcBef>
            <a:spcAft>
              <a:spcPct val="15000"/>
            </a:spcAft>
            <a:buChar char="•"/>
          </a:pPr>
          <a:r>
            <a:rPr lang="en-US" sz="1600" kern="1200"/>
            <a:t>Positive for substance use.</a:t>
          </a:r>
        </a:p>
      </dsp:txBody>
      <dsp:txXfrm>
        <a:off x="0" y="1585250"/>
        <a:ext cx="5127171" cy="1461600"/>
      </dsp:txXfrm>
    </dsp:sp>
    <dsp:sp modelId="{408BEC63-38E4-4BBB-BBC9-7449450E0878}">
      <dsp:nvSpPr>
        <dsp:cNvPr id="0" name=""/>
        <dsp:cNvSpPr/>
      </dsp:nvSpPr>
      <dsp:spPr>
        <a:xfrm>
          <a:off x="256358" y="1349090"/>
          <a:ext cx="358902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656" tIns="0" rIns="135656" bIns="0" numCol="1" spcCol="1270" anchor="ctr" anchorCtr="0">
          <a:noAutofit/>
        </a:bodyPr>
        <a:lstStyle/>
        <a:p>
          <a:pPr marL="0" lvl="0" indent="0" algn="l" defTabSz="711200">
            <a:lnSpc>
              <a:spcPct val="90000"/>
            </a:lnSpc>
            <a:spcBef>
              <a:spcPct val="0"/>
            </a:spcBef>
            <a:spcAft>
              <a:spcPct val="35000"/>
            </a:spcAft>
            <a:buNone/>
          </a:pPr>
          <a:r>
            <a:rPr lang="en-US" sz="1600" kern="1200"/>
            <a:t>Reasons for Drug Screen Retakes:</a:t>
          </a:r>
        </a:p>
      </dsp:txBody>
      <dsp:txXfrm>
        <a:off x="279415" y="1372147"/>
        <a:ext cx="354290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5E859-57C8-4331-9A5A-CDFE6706BF0D}">
      <dsp:nvSpPr>
        <dsp:cNvPr id="0" name=""/>
        <dsp:cNvSpPr/>
      </dsp:nvSpPr>
      <dsp:spPr>
        <a:xfrm>
          <a:off x="0" y="376560"/>
          <a:ext cx="6492240"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Background Flagged Results:</a:t>
          </a:r>
        </a:p>
      </dsp:txBody>
      <dsp:txXfrm>
        <a:off x="28100" y="404660"/>
        <a:ext cx="6436040" cy="519439"/>
      </dsp:txXfrm>
    </dsp:sp>
    <dsp:sp modelId="{B9BA3D5D-8F2D-4E3D-B9C1-C7594B412568}">
      <dsp:nvSpPr>
        <dsp:cNvPr id="0" name=""/>
        <dsp:cNvSpPr/>
      </dsp:nvSpPr>
      <dsp:spPr>
        <a:xfrm>
          <a:off x="0" y="952200"/>
          <a:ext cx="6492240"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Must meet with your program director/ instructor and/or Clinical Coordinator to discussion results and further steps. </a:t>
          </a:r>
        </a:p>
        <a:p>
          <a:pPr marL="171450" lvl="1" indent="-171450" algn="l" defTabSz="844550">
            <a:lnSpc>
              <a:spcPct val="90000"/>
            </a:lnSpc>
            <a:spcBef>
              <a:spcPct val="0"/>
            </a:spcBef>
            <a:spcAft>
              <a:spcPct val="20000"/>
            </a:spcAft>
            <a:buChar char="•"/>
          </a:pPr>
          <a:r>
            <a:rPr lang="en-US" sz="1900" kern="1200"/>
            <a:t>Note: Possibly not able to continue the program.</a:t>
          </a:r>
        </a:p>
        <a:p>
          <a:pPr marL="171450" lvl="1" indent="-171450" algn="l" defTabSz="844550">
            <a:lnSpc>
              <a:spcPct val="90000"/>
            </a:lnSpc>
            <a:spcBef>
              <a:spcPct val="0"/>
            </a:spcBef>
            <a:spcAft>
              <a:spcPct val="20000"/>
            </a:spcAft>
            <a:buChar char="•"/>
          </a:pPr>
          <a:r>
            <a:rPr lang="en-US" sz="1900" kern="1200"/>
            <a:t>Must have a cleared background screen for clinical placement. </a:t>
          </a:r>
        </a:p>
      </dsp:txBody>
      <dsp:txXfrm>
        <a:off x="0" y="952200"/>
        <a:ext cx="6492240" cy="1515240"/>
      </dsp:txXfrm>
    </dsp:sp>
    <dsp:sp modelId="{B7F85BF0-457C-498F-B742-B0FB90ADC412}">
      <dsp:nvSpPr>
        <dsp:cNvPr id="0" name=""/>
        <dsp:cNvSpPr/>
      </dsp:nvSpPr>
      <dsp:spPr>
        <a:xfrm>
          <a:off x="0" y="2467440"/>
          <a:ext cx="6492240" cy="5756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Drug Flagged Results: </a:t>
          </a:r>
        </a:p>
      </dsp:txBody>
      <dsp:txXfrm>
        <a:off x="28100" y="2495540"/>
        <a:ext cx="6436040" cy="519439"/>
      </dsp:txXfrm>
    </dsp:sp>
    <dsp:sp modelId="{15A45D76-29C3-44BA-BBE5-5CD4173484A0}">
      <dsp:nvSpPr>
        <dsp:cNvPr id="0" name=""/>
        <dsp:cNvSpPr/>
      </dsp:nvSpPr>
      <dsp:spPr>
        <a:xfrm>
          <a:off x="0" y="3043080"/>
          <a:ext cx="6492240"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Meet with your program director/ instructor and/or Clinical Coordinator to discussion results and further steps. </a:t>
          </a:r>
        </a:p>
        <a:p>
          <a:pPr marL="171450" lvl="1" indent="-171450" algn="l" defTabSz="844550">
            <a:lnSpc>
              <a:spcPct val="90000"/>
            </a:lnSpc>
            <a:spcBef>
              <a:spcPct val="0"/>
            </a:spcBef>
            <a:spcAft>
              <a:spcPct val="20000"/>
            </a:spcAft>
            <a:buChar char="•"/>
          </a:pPr>
          <a:r>
            <a:rPr lang="en-US" sz="1900" kern="1200"/>
            <a:t>Re-order &amp; re-take the Drug Screen. </a:t>
          </a:r>
        </a:p>
        <a:p>
          <a:pPr marL="171450" lvl="1" indent="-171450" algn="l" defTabSz="844550">
            <a:lnSpc>
              <a:spcPct val="90000"/>
            </a:lnSpc>
            <a:spcBef>
              <a:spcPct val="0"/>
            </a:spcBef>
            <a:spcAft>
              <a:spcPct val="20000"/>
            </a:spcAft>
            <a:buChar char="•"/>
          </a:pPr>
          <a:r>
            <a:rPr lang="en-US" sz="1900" kern="1200" dirty="0"/>
            <a:t>Wait for the substance in your system has left your system, then re-take. Be mindful of your clinical deadline!</a:t>
          </a:r>
        </a:p>
        <a:p>
          <a:pPr marL="171450" lvl="1" indent="-171450" algn="l" defTabSz="844550">
            <a:lnSpc>
              <a:spcPct val="90000"/>
            </a:lnSpc>
            <a:spcBef>
              <a:spcPct val="0"/>
            </a:spcBef>
            <a:spcAft>
              <a:spcPct val="20000"/>
            </a:spcAft>
            <a:buChar char="•"/>
          </a:pPr>
          <a:r>
            <a:rPr lang="en-US" sz="1900" kern="1200"/>
            <a:t>Must have a cleared drug screen for clinical placement. </a:t>
          </a:r>
        </a:p>
      </dsp:txBody>
      <dsp:txXfrm>
        <a:off x="0" y="3043080"/>
        <a:ext cx="6492240" cy="183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9627-E058-438A-AA5E-793516C094A1}">
      <dsp:nvSpPr>
        <dsp:cNvPr id="0" name=""/>
        <dsp:cNvSpPr/>
      </dsp:nvSpPr>
      <dsp:spPr>
        <a:xfrm>
          <a:off x="0" y="71711"/>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Complio MMR Entries: </a:t>
          </a:r>
        </a:p>
      </dsp:txBody>
      <dsp:txXfrm>
        <a:off x="21361" y="93072"/>
        <a:ext cx="6831782" cy="394858"/>
      </dsp:txXfrm>
    </dsp:sp>
    <dsp:sp modelId="{DD2253C6-1668-4152-8DB0-3336DF56095F}">
      <dsp:nvSpPr>
        <dsp:cNvPr id="0" name=""/>
        <dsp:cNvSpPr/>
      </dsp:nvSpPr>
      <dsp:spPr>
        <a:xfrm>
          <a:off x="0" y="560860"/>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Measles Dose 1: 1/22/2003</a:t>
          </a:r>
        </a:p>
      </dsp:txBody>
      <dsp:txXfrm>
        <a:off x="21361" y="582221"/>
        <a:ext cx="6831782" cy="394858"/>
      </dsp:txXfrm>
    </dsp:sp>
    <dsp:sp modelId="{CEB2F9E0-9585-4281-A5C3-88D42214C84B}">
      <dsp:nvSpPr>
        <dsp:cNvPr id="0" name=""/>
        <dsp:cNvSpPr/>
      </dsp:nvSpPr>
      <dsp:spPr>
        <a:xfrm>
          <a:off x="0" y="1044792"/>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Measles Dose 2: 4/18/2006</a:t>
          </a:r>
        </a:p>
      </dsp:txBody>
      <dsp:txXfrm>
        <a:off x="21361" y="1066153"/>
        <a:ext cx="6831782" cy="394858"/>
      </dsp:txXfrm>
    </dsp:sp>
    <dsp:sp modelId="{09397D96-31C0-49C5-946F-DBEDE12ABAC0}">
      <dsp:nvSpPr>
        <dsp:cNvPr id="0" name=""/>
        <dsp:cNvSpPr/>
      </dsp:nvSpPr>
      <dsp:spPr>
        <a:xfrm>
          <a:off x="0" y="1531332"/>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Mumps Dose 1: 1/22/2003</a:t>
          </a:r>
        </a:p>
      </dsp:txBody>
      <dsp:txXfrm>
        <a:off x="21361" y="1552693"/>
        <a:ext cx="6831782" cy="394858"/>
      </dsp:txXfrm>
    </dsp:sp>
    <dsp:sp modelId="{59B09B4E-8F00-4C68-A53F-A70EF6589529}">
      <dsp:nvSpPr>
        <dsp:cNvPr id="0" name=""/>
        <dsp:cNvSpPr/>
      </dsp:nvSpPr>
      <dsp:spPr>
        <a:xfrm>
          <a:off x="0" y="2017872"/>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dirty="0"/>
            <a:t>Mumps Dose 2: 4/18/2006</a:t>
          </a:r>
        </a:p>
      </dsp:txBody>
      <dsp:txXfrm>
        <a:off x="21361" y="2039233"/>
        <a:ext cx="6831782" cy="394858"/>
      </dsp:txXfrm>
    </dsp:sp>
    <dsp:sp modelId="{550D5EFD-6BD0-476D-B0D2-9FAD686EB2B1}">
      <dsp:nvSpPr>
        <dsp:cNvPr id="0" name=""/>
        <dsp:cNvSpPr/>
      </dsp:nvSpPr>
      <dsp:spPr>
        <a:xfrm>
          <a:off x="0" y="3478247"/>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Same Provider/Clinic and same document. </a:t>
          </a:r>
        </a:p>
      </dsp:txBody>
      <dsp:txXfrm>
        <a:off x="21361" y="3499608"/>
        <a:ext cx="6831782" cy="394858"/>
      </dsp:txXfrm>
    </dsp:sp>
    <dsp:sp modelId="{46EB5F33-32D3-460E-A3B3-0D28C096C430}">
      <dsp:nvSpPr>
        <dsp:cNvPr id="0" name=""/>
        <dsp:cNvSpPr/>
      </dsp:nvSpPr>
      <dsp:spPr>
        <a:xfrm>
          <a:off x="0" y="2528211"/>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Rubella Dose 1: 1/22/2003</a:t>
          </a:r>
        </a:p>
      </dsp:txBody>
      <dsp:txXfrm>
        <a:off x="21361" y="2549572"/>
        <a:ext cx="6831782" cy="394858"/>
      </dsp:txXfrm>
    </dsp:sp>
    <dsp:sp modelId="{B5A828A1-5E4F-4739-A330-320AB763DC7E}">
      <dsp:nvSpPr>
        <dsp:cNvPr id="0" name=""/>
        <dsp:cNvSpPr/>
      </dsp:nvSpPr>
      <dsp:spPr>
        <a:xfrm>
          <a:off x="0" y="2998999"/>
          <a:ext cx="6874504" cy="437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Rubella Dose 2: 4/18/2006</a:t>
          </a:r>
        </a:p>
      </dsp:txBody>
      <dsp:txXfrm>
        <a:off x="21361" y="3020360"/>
        <a:ext cx="6831782" cy="394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9627-E058-438A-AA5E-793516C094A1}">
      <dsp:nvSpPr>
        <dsp:cNvPr id="0" name=""/>
        <dsp:cNvSpPr/>
      </dsp:nvSpPr>
      <dsp:spPr>
        <a:xfrm>
          <a:off x="0" y="692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a:t>Complio Hep B Entries: </a:t>
          </a:r>
        </a:p>
      </dsp:txBody>
      <dsp:txXfrm>
        <a:off x="30157" y="37079"/>
        <a:ext cx="6686174" cy="557445"/>
      </dsp:txXfrm>
    </dsp:sp>
    <dsp:sp modelId="{DD2253C6-1668-4152-8DB0-3336DF56095F}">
      <dsp:nvSpPr>
        <dsp:cNvPr id="0" name=""/>
        <dsp:cNvSpPr/>
      </dsp:nvSpPr>
      <dsp:spPr>
        <a:xfrm>
          <a:off x="0" y="69380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a:t>Hepatitis B Series – 1st: 2/11/2005</a:t>
          </a:r>
        </a:p>
      </dsp:txBody>
      <dsp:txXfrm>
        <a:off x="30157" y="723959"/>
        <a:ext cx="6686174" cy="557445"/>
      </dsp:txXfrm>
    </dsp:sp>
    <dsp:sp modelId="{CEB2F9E0-9585-4281-A5C3-88D42214C84B}">
      <dsp:nvSpPr>
        <dsp:cNvPr id="0" name=""/>
        <dsp:cNvSpPr/>
      </dsp:nvSpPr>
      <dsp:spPr>
        <a:xfrm>
          <a:off x="0" y="138068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Hepatitis B Series – 2nd : 6/8/2005</a:t>
          </a:r>
        </a:p>
      </dsp:txBody>
      <dsp:txXfrm>
        <a:off x="30157" y="1410839"/>
        <a:ext cx="6686174" cy="557445"/>
      </dsp:txXfrm>
    </dsp:sp>
    <dsp:sp modelId="{09397D96-31C0-49C5-946F-DBEDE12ABAC0}">
      <dsp:nvSpPr>
        <dsp:cNvPr id="0" name=""/>
        <dsp:cNvSpPr/>
      </dsp:nvSpPr>
      <dsp:spPr>
        <a:xfrm>
          <a:off x="0" y="206756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a:t>Hepatitis B Series – 3rd : 3/27/2006</a:t>
          </a:r>
        </a:p>
      </dsp:txBody>
      <dsp:txXfrm>
        <a:off x="30157" y="2097719"/>
        <a:ext cx="6686174" cy="557445"/>
      </dsp:txXfrm>
    </dsp:sp>
    <dsp:sp modelId="{59B09B4E-8F00-4C68-A53F-A70EF6589529}">
      <dsp:nvSpPr>
        <dsp:cNvPr id="0" name=""/>
        <dsp:cNvSpPr/>
      </dsp:nvSpPr>
      <dsp:spPr>
        <a:xfrm>
          <a:off x="0" y="2754441"/>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a:t>Same Provider/Clinic and same document. </a:t>
          </a:r>
        </a:p>
      </dsp:txBody>
      <dsp:txXfrm>
        <a:off x="30157" y="2784598"/>
        <a:ext cx="6686174" cy="557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9627-E058-438A-AA5E-793516C094A1}">
      <dsp:nvSpPr>
        <dsp:cNvPr id="0" name=""/>
        <dsp:cNvSpPr/>
      </dsp:nvSpPr>
      <dsp:spPr>
        <a:xfrm>
          <a:off x="0" y="71361"/>
          <a:ext cx="6746488" cy="746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dirty="0"/>
            <a:t>Complio Varicella Entries: </a:t>
          </a:r>
        </a:p>
      </dsp:txBody>
      <dsp:txXfrm>
        <a:off x="36439" y="107800"/>
        <a:ext cx="6673610" cy="673582"/>
      </dsp:txXfrm>
    </dsp:sp>
    <dsp:sp modelId="{DD2253C6-1668-4152-8DB0-3336DF56095F}">
      <dsp:nvSpPr>
        <dsp:cNvPr id="0" name=""/>
        <dsp:cNvSpPr/>
      </dsp:nvSpPr>
      <dsp:spPr>
        <a:xfrm>
          <a:off x="0" y="901341"/>
          <a:ext cx="6746488" cy="746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dirty="0"/>
            <a:t>Varicella Dose 1: 12/27/2005</a:t>
          </a:r>
        </a:p>
      </dsp:txBody>
      <dsp:txXfrm>
        <a:off x="36439" y="937780"/>
        <a:ext cx="6673610" cy="673582"/>
      </dsp:txXfrm>
    </dsp:sp>
    <dsp:sp modelId="{CEB2F9E0-9585-4281-A5C3-88D42214C84B}">
      <dsp:nvSpPr>
        <dsp:cNvPr id="0" name=""/>
        <dsp:cNvSpPr/>
      </dsp:nvSpPr>
      <dsp:spPr>
        <a:xfrm>
          <a:off x="0" y="1731322"/>
          <a:ext cx="6746488" cy="746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dirty="0"/>
            <a:t>Varicella Dose 2: 6/8/2005</a:t>
          </a:r>
        </a:p>
      </dsp:txBody>
      <dsp:txXfrm>
        <a:off x="36439" y="1767761"/>
        <a:ext cx="6673610" cy="673582"/>
      </dsp:txXfrm>
    </dsp:sp>
    <dsp:sp modelId="{59B09B4E-8F00-4C68-A53F-A70EF6589529}">
      <dsp:nvSpPr>
        <dsp:cNvPr id="0" name=""/>
        <dsp:cNvSpPr/>
      </dsp:nvSpPr>
      <dsp:spPr>
        <a:xfrm>
          <a:off x="0" y="2561302"/>
          <a:ext cx="6746488" cy="7464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a:t>Same Provider/Clinic and same document. </a:t>
          </a:r>
        </a:p>
      </dsp:txBody>
      <dsp:txXfrm>
        <a:off x="36439" y="2597741"/>
        <a:ext cx="6673610" cy="6735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9627-E058-438A-AA5E-793516C094A1}">
      <dsp:nvSpPr>
        <dsp:cNvPr id="0" name=""/>
        <dsp:cNvSpPr/>
      </dsp:nvSpPr>
      <dsp:spPr>
        <a:xfrm>
          <a:off x="0" y="692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Complio COVID-19 Entries: </a:t>
          </a:r>
        </a:p>
      </dsp:txBody>
      <dsp:txXfrm>
        <a:off x="30157" y="37079"/>
        <a:ext cx="6686174" cy="557445"/>
      </dsp:txXfrm>
    </dsp:sp>
    <dsp:sp modelId="{DD2253C6-1668-4152-8DB0-3336DF56095F}">
      <dsp:nvSpPr>
        <dsp:cNvPr id="0" name=""/>
        <dsp:cNvSpPr/>
      </dsp:nvSpPr>
      <dsp:spPr>
        <a:xfrm>
          <a:off x="0" y="711793"/>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COVID-19 Vaccine Dose 1 of 2: 1/30/2021</a:t>
          </a:r>
        </a:p>
      </dsp:txBody>
      <dsp:txXfrm>
        <a:off x="30157" y="741950"/>
        <a:ext cx="6686174" cy="557445"/>
      </dsp:txXfrm>
    </dsp:sp>
    <dsp:sp modelId="{CEB2F9E0-9585-4281-A5C3-88D42214C84B}">
      <dsp:nvSpPr>
        <dsp:cNvPr id="0" name=""/>
        <dsp:cNvSpPr/>
      </dsp:nvSpPr>
      <dsp:spPr>
        <a:xfrm>
          <a:off x="0" y="138068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COVID-19 Vaccine Dose 2 of 2: 2/20/2021</a:t>
          </a:r>
        </a:p>
      </dsp:txBody>
      <dsp:txXfrm>
        <a:off x="30157" y="1410839"/>
        <a:ext cx="6686174" cy="557445"/>
      </dsp:txXfrm>
    </dsp:sp>
    <dsp:sp modelId="{09397D96-31C0-49C5-946F-DBEDE12ABAC0}">
      <dsp:nvSpPr>
        <dsp:cNvPr id="0" name=""/>
        <dsp:cNvSpPr/>
      </dsp:nvSpPr>
      <dsp:spPr>
        <a:xfrm>
          <a:off x="0" y="2067562"/>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COVID-19 Booster: 3/11/2022</a:t>
          </a:r>
        </a:p>
      </dsp:txBody>
      <dsp:txXfrm>
        <a:off x="30157" y="2097719"/>
        <a:ext cx="6686174" cy="557445"/>
      </dsp:txXfrm>
    </dsp:sp>
    <dsp:sp modelId="{59B09B4E-8F00-4C68-A53F-A70EF6589529}">
      <dsp:nvSpPr>
        <dsp:cNvPr id="0" name=""/>
        <dsp:cNvSpPr/>
      </dsp:nvSpPr>
      <dsp:spPr>
        <a:xfrm>
          <a:off x="0" y="2754441"/>
          <a:ext cx="6746488" cy="6177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t>May be more than 1 document, provider/clinic. </a:t>
          </a:r>
        </a:p>
      </dsp:txBody>
      <dsp:txXfrm>
        <a:off x="30157" y="2784598"/>
        <a:ext cx="6686174" cy="5574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9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6233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160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0"/>
          </p:nvPr>
        </p:nvSpPr>
        <p:spPr/>
        <p:txBody>
          <a:bodyPr/>
          <a:lstStyle/>
          <a:p>
            <a:fld id="{4509A250-FF31-4206-8172-F9D3106AACB1}" type="datetimeFigureOut">
              <a:rPr lang="en-US" dirty="0"/>
              <a:t>7/6/2023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6993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429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22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825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691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001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7/6/2023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8334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7/6/2023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06832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097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7/6/2023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19281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ericandatabank.com/project/data-entry/" TargetMode="External"/><Relationship Id="rId2" Type="http://schemas.openxmlformats.org/officeDocument/2006/relationships/hyperlink" Target="https://www.americandatabank.com/project/document-upload/" TargetMode="Externa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hyperlink" Target="https://www.americandatabank.com/project/how-to-enter-titers-into-compli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s.complio.com/CustomContentPage.aspx?args=DAFBE25DA5FBD62AF976D71D6F94CD34BD6468E7828739A1A6DAA0AA4A60A5C7C09A5EEBC196F18F"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os.edu/en-us/academics/nursing-allied-health/pharmacy-technician"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mailto:angelai@cos.edu"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americandatabank.com/project/renew-subscription/"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mailto:angelai@cos.edu"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complio@americandatabank.com" TargetMode="External"/><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americandatabank.com/project/subscribe-to-complio/" TargetMode="External"/><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americandatabank.com/project/signing-forms/" TargetMode="External"/><Relationship Id="rId2" Type="http://schemas.openxmlformats.org/officeDocument/2006/relationships/hyperlink" Target="https://www.americandatabank.com/project/complio-screening-fees/" TargetMode="Externa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1214" y="1034340"/>
            <a:ext cx="6261917" cy="3308840"/>
          </a:xfrm>
        </p:spPr>
        <p:txBody>
          <a:bodyPr>
            <a:normAutofit/>
          </a:bodyPr>
          <a:lstStyle/>
          <a:p>
            <a:r>
              <a:rPr lang="en-US" dirty="0"/>
              <a:t>Complio</a:t>
            </a:r>
          </a:p>
        </p:txBody>
      </p:sp>
      <p:sp>
        <p:nvSpPr>
          <p:cNvPr id="3" name="Subtitle 2"/>
          <p:cNvSpPr>
            <a:spLocks noGrp="1"/>
          </p:cNvSpPr>
          <p:nvPr>
            <p:ph type="subTitle" idx="1"/>
          </p:nvPr>
        </p:nvSpPr>
        <p:spPr>
          <a:xfrm>
            <a:off x="5282382" y="4763803"/>
            <a:ext cx="6261917" cy="1464378"/>
          </a:xfrm>
        </p:spPr>
        <p:txBody>
          <a:bodyPr>
            <a:normAutofit/>
          </a:bodyPr>
          <a:lstStyle/>
          <a:p>
            <a:r>
              <a:rPr lang="en-US" dirty="0"/>
              <a:t>American Databank</a:t>
            </a:r>
          </a:p>
        </p:txBody>
      </p:sp>
      <p:pic>
        <p:nvPicPr>
          <p:cNvPr id="5" name="Picture 4">
            <a:extLst>
              <a:ext uri="{FF2B5EF4-FFF2-40B4-BE49-F238E27FC236}">
                <a16:creationId xmlns:a16="http://schemas.microsoft.com/office/drawing/2014/main" id="{AA4F3263-C53F-FCEA-C45A-C6FD2149DEEE}"/>
              </a:ext>
            </a:extLst>
          </p:cNvPr>
          <p:cNvPicPr>
            <a:picLocks noChangeAspect="1"/>
          </p:cNvPicPr>
          <p:nvPr/>
        </p:nvPicPr>
        <p:blipFill rotWithShape="1">
          <a:blip r:embed="rId3"/>
          <a:srcRect l="21594" r="32113" b="-1"/>
          <a:stretch/>
        </p:blipFill>
        <p:spPr>
          <a:xfrm>
            <a:off x="-1" y="10"/>
            <a:ext cx="4634681" cy="6857990"/>
          </a:xfrm>
          <a:prstGeom prst="rect">
            <a:avLst/>
          </a:prstGeom>
        </p:spPr>
      </p:pic>
    </p:spTree>
    <p:extLst>
      <p:ext uri="{BB962C8B-B14F-4D97-AF65-F5344CB8AC3E}">
        <p14:creationId xmlns:p14="http://schemas.microsoft.com/office/powerpoint/2010/main" val="27993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97" y="360535"/>
            <a:ext cx="3014276" cy="1447800"/>
          </a:xfrm>
        </p:spPr>
        <p:txBody>
          <a:bodyPr>
            <a:normAutofit fontScale="90000"/>
          </a:bodyPr>
          <a:lstStyle/>
          <a:p>
            <a:r>
              <a:rPr lang="en-US" dirty="0">
                <a:solidFill>
                  <a:schemeClr val="tx1"/>
                </a:solidFill>
              </a:rPr>
              <a:t>Complio Upload &amp; Entering your Clinical Requirements</a:t>
            </a:r>
          </a:p>
        </p:txBody>
      </p:sp>
      <p:sp>
        <p:nvSpPr>
          <p:cNvPr id="3" name="Content Placeholder 2"/>
          <p:cNvSpPr>
            <a:spLocks noGrp="1"/>
          </p:cNvSpPr>
          <p:nvPr>
            <p:ph idx="1"/>
          </p:nvPr>
        </p:nvSpPr>
        <p:spPr>
          <a:xfrm>
            <a:off x="4229816" y="168656"/>
            <a:ext cx="4472595" cy="1882358"/>
          </a:xfrm>
        </p:spPr>
        <p:txBody>
          <a:bodyPr/>
          <a:lstStyle/>
          <a:p>
            <a:r>
              <a:rPr lang="en-US" dirty="0">
                <a:hlinkClick r:id="rId2"/>
              </a:rPr>
              <a:t>Complio Document Upload Video</a:t>
            </a:r>
            <a:endParaRPr lang="en-US" dirty="0"/>
          </a:p>
          <a:p>
            <a:r>
              <a:rPr lang="en-US" dirty="0">
                <a:hlinkClick r:id="rId3"/>
              </a:rPr>
              <a:t>Complio Data Entry Video</a:t>
            </a:r>
            <a:endParaRPr lang="en-US" dirty="0"/>
          </a:p>
          <a:p>
            <a:r>
              <a:rPr lang="en-US" dirty="0">
                <a:hlinkClick r:id="rId4"/>
              </a:rPr>
              <a:t>Complio Titer Document Upload Video</a:t>
            </a:r>
            <a:endParaRPr lang="en-US" dirty="0"/>
          </a:p>
        </p:txBody>
      </p:sp>
      <p:sp>
        <p:nvSpPr>
          <p:cNvPr id="4" name="Text Placeholder 3"/>
          <p:cNvSpPr>
            <a:spLocks noGrp="1"/>
          </p:cNvSpPr>
          <p:nvPr>
            <p:ph type="body" sz="half" idx="2"/>
          </p:nvPr>
        </p:nvSpPr>
        <p:spPr>
          <a:xfrm>
            <a:off x="137160" y="1808335"/>
            <a:ext cx="3923769" cy="4804228"/>
          </a:xfrm>
        </p:spPr>
        <p:txBody>
          <a:bodyPr>
            <a:normAutofit fontScale="92500" lnSpcReduction="10000"/>
          </a:bodyPr>
          <a:lstStyle/>
          <a:p>
            <a:r>
              <a:rPr lang="en-US" dirty="0">
                <a:solidFill>
                  <a:schemeClr val="tx1"/>
                </a:solidFill>
              </a:rPr>
              <a:t>Notes of Clinical Requirement documents:</a:t>
            </a:r>
          </a:p>
          <a:p>
            <a:pPr marL="285750" indent="-285750">
              <a:buFont typeface="Arial" panose="020B0604020202020204" pitchFamily="34" charset="0"/>
              <a:buChar char="•"/>
            </a:pPr>
            <a:r>
              <a:rPr lang="en-US" dirty="0">
                <a:solidFill>
                  <a:schemeClr val="tx1"/>
                </a:solidFill>
              </a:rPr>
              <a:t>Physical exam must be signed by a Physician or a Nurse Practitioner </a:t>
            </a:r>
          </a:p>
          <a:p>
            <a:pPr marL="285750" indent="-285750">
              <a:buFont typeface="Arial" panose="020B0604020202020204" pitchFamily="34" charset="0"/>
              <a:buChar char="•"/>
            </a:pPr>
            <a:r>
              <a:rPr lang="en-US" dirty="0">
                <a:solidFill>
                  <a:schemeClr val="tx1"/>
                </a:solidFill>
              </a:rPr>
              <a:t>Immunization record documents must be from your medical clinic or on your yellow card;  </a:t>
            </a:r>
            <a:r>
              <a:rPr lang="en-US" b="1" i="1" dirty="0">
                <a:solidFill>
                  <a:schemeClr val="tx1"/>
                </a:solidFill>
              </a:rPr>
              <a:t>high school record are not accepted. </a:t>
            </a:r>
          </a:p>
          <a:p>
            <a:pPr marL="285750" indent="-285750">
              <a:buFont typeface="Arial" panose="020B0604020202020204" pitchFamily="34" charset="0"/>
              <a:buChar char="•"/>
            </a:pPr>
            <a:r>
              <a:rPr lang="en-US" dirty="0">
                <a:solidFill>
                  <a:schemeClr val="tx1"/>
                </a:solidFill>
              </a:rPr>
              <a:t>TB Two Steps take two weeks to complete; complete first before receiving any immunization vaccines </a:t>
            </a:r>
            <a:r>
              <a:rPr lang="en-US" b="1" dirty="0">
                <a:solidFill>
                  <a:schemeClr val="tx1"/>
                </a:solidFill>
              </a:rPr>
              <a:t>OR</a:t>
            </a:r>
            <a:r>
              <a:rPr lang="en-US" dirty="0">
                <a:solidFill>
                  <a:schemeClr val="tx1"/>
                </a:solidFill>
              </a:rPr>
              <a:t> complete a Quantiferon TB Gold Test (Bloodwork).</a:t>
            </a:r>
          </a:p>
          <a:p>
            <a:pPr marL="285750" indent="-285750">
              <a:buFont typeface="Arial" panose="020B0604020202020204" pitchFamily="34" charset="0"/>
              <a:buChar char="•"/>
            </a:pPr>
            <a:r>
              <a:rPr lang="en-US" dirty="0">
                <a:solidFill>
                  <a:schemeClr val="tx1"/>
                </a:solidFill>
              </a:rPr>
              <a:t>MMR &amp; Varicella: You will need to have a titer done if you had Chickenpox as a child to show immunity. MMR Titers need to include Measles, Mumps, and Rubella. </a:t>
            </a:r>
          </a:p>
          <a:p>
            <a:pPr marL="285750" indent="-285750">
              <a:buFont typeface="Arial" panose="020B0604020202020204" pitchFamily="34" charset="0"/>
              <a:buChar char="•"/>
            </a:pPr>
            <a:r>
              <a:rPr lang="en-US" dirty="0">
                <a:solidFill>
                  <a:schemeClr val="tx1"/>
                </a:solidFill>
              </a:rPr>
              <a:t>COS Health Center: Provide Free Flu Vaccines and TB Two- Step testing. Contact the Health Center at 559-737-6195 for more information regarding times  </a:t>
            </a:r>
          </a:p>
          <a:p>
            <a:pPr marL="285750" indent="-285750">
              <a:buFont typeface="Arial" panose="020B0604020202020204" pitchFamily="34" charset="0"/>
              <a:buChar char="•"/>
            </a:pPr>
            <a:r>
              <a:rPr lang="en-US" dirty="0">
                <a:solidFill>
                  <a:schemeClr val="tx1"/>
                </a:solidFill>
              </a:rPr>
              <a:t>CPR Cards: </a:t>
            </a:r>
            <a:r>
              <a:rPr lang="en-US" b="1" i="1" u="sng" dirty="0">
                <a:solidFill>
                  <a:schemeClr val="tx1"/>
                </a:solidFill>
              </a:rPr>
              <a:t>Red Cross and Mets guidelines of AHA are not accepted</a:t>
            </a:r>
            <a:r>
              <a:rPr lang="en-US" dirty="0">
                <a:solidFill>
                  <a:schemeClr val="tx1"/>
                </a:solidFill>
              </a:rPr>
              <a:t>. Only American Heart Association. </a:t>
            </a:r>
          </a:p>
          <a:p>
            <a:pPr marL="285750" indent="-285750">
              <a:buFont typeface="Arial" panose="020B0604020202020204" pitchFamily="34" charset="0"/>
              <a:buChar char="•"/>
            </a:pPr>
            <a:endParaRPr lang="en-US" dirty="0"/>
          </a:p>
        </p:txBody>
      </p:sp>
      <p:pic>
        <p:nvPicPr>
          <p:cNvPr id="6" name="Picture 5" descr="A screenshot of a computer&#10;&#10;Description automatically generated">
            <a:extLst>
              <a:ext uri="{FF2B5EF4-FFF2-40B4-BE49-F238E27FC236}">
                <a16:creationId xmlns:a16="http://schemas.microsoft.com/office/drawing/2014/main" id="{703936C1-A7F4-8504-1BEF-B4D07BFFC26C}"/>
              </a:ext>
            </a:extLst>
          </p:cNvPr>
          <p:cNvPicPr>
            <a:picLocks noChangeAspect="1"/>
          </p:cNvPicPr>
          <p:nvPr/>
        </p:nvPicPr>
        <p:blipFill>
          <a:blip r:embed="rId5"/>
          <a:stretch>
            <a:fillRect/>
          </a:stretch>
        </p:blipFill>
        <p:spPr>
          <a:xfrm>
            <a:off x="5003119" y="2141579"/>
            <a:ext cx="5983089" cy="2907247"/>
          </a:xfrm>
          <a:prstGeom prst="rect">
            <a:avLst/>
          </a:prstGeom>
        </p:spPr>
      </p:pic>
    </p:spTree>
    <p:extLst>
      <p:ext uri="{BB962C8B-B14F-4D97-AF65-F5344CB8AC3E}">
        <p14:creationId xmlns:p14="http://schemas.microsoft.com/office/powerpoint/2010/main" val="45429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6">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8">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30">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32">
            <a:extLst>
              <a:ext uri="{FF2B5EF4-FFF2-40B4-BE49-F238E27FC236}">
                <a16:creationId xmlns:a16="http://schemas.microsoft.com/office/drawing/2014/main" id="{7527CA15-1C7B-4C0C-86EE-385C1D6C9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4">
            <a:extLst>
              <a:ext uri="{FF2B5EF4-FFF2-40B4-BE49-F238E27FC236}">
                <a16:creationId xmlns:a16="http://schemas.microsoft.com/office/drawing/2014/main" id="{ED643915-9209-40AB-8194-9D9125C0A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A393CE-7A29-8CA6-3706-892B03EC728E}"/>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dirty="0"/>
              <a:t>Naming Documents</a:t>
            </a:r>
          </a:p>
        </p:txBody>
      </p:sp>
      <p:pic>
        <p:nvPicPr>
          <p:cNvPr id="6" name="Content Placeholder 5" descr="A screenshot of a computer&#10;&#10;Description automatically generated">
            <a:extLst>
              <a:ext uri="{FF2B5EF4-FFF2-40B4-BE49-F238E27FC236}">
                <a16:creationId xmlns:a16="http://schemas.microsoft.com/office/drawing/2014/main" id="{19CF6435-008D-F34E-19D1-FB8F69FC3470}"/>
              </a:ext>
            </a:extLst>
          </p:cNvPr>
          <p:cNvPicPr>
            <a:picLocks noGrp="1" noChangeAspect="1"/>
          </p:cNvPicPr>
          <p:nvPr>
            <p:ph idx="1"/>
          </p:nvPr>
        </p:nvPicPr>
        <p:blipFill>
          <a:blip r:embed="rId2"/>
          <a:stretch>
            <a:fillRect/>
          </a:stretch>
        </p:blipFill>
        <p:spPr>
          <a:xfrm>
            <a:off x="211866" y="321832"/>
            <a:ext cx="3573620" cy="4262512"/>
          </a:xfrm>
          <a:prstGeom prst="rect">
            <a:avLst/>
          </a:prstGeom>
        </p:spPr>
      </p:pic>
      <p:sp>
        <p:nvSpPr>
          <p:cNvPr id="42" name="Rectangle 36">
            <a:extLst>
              <a:ext uri="{FF2B5EF4-FFF2-40B4-BE49-F238E27FC236}">
                <a16:creationId xmlns:a16="http://schemas.microsoft.com/office/drawing/2014/main" id="{8A54198A-4950-48AB-BDD3-16D7F9084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omputer&#10;&#10;Description automatically generated">
            <a:extLst>
              <a:ext uri="{FF2B5EF4-FFF2-40B4-BE49-F238E27FC236}">
                <a16:creationId xmlns:a16="http://schemas.microsoft.com/office/drawing/2014/main" id="{601DCC04-8ABC-0E13-EFE1-E486D1FD70E9}"/>
              </a:ext>
            </a:extLst>
          </p:cNvPr>
          <p:cNvPicPr>
            <a:picLocks noChangeAspect="1"/>
          </p:cNvPicPr>
          <p:nvPr/>
        </p:nvPicPr>
        <p:blipFill>
          <a:blip r:embed="rId3"/>
          <a:stretch>
            <a:fillRect/>
          </a:stretch>
        </p:blipFill>
        <p:spPr>
          <a:xfrm>
            <a:off x="4295796" y="1900670"/>
            <a:ext cx="3673645" cy="1199365"/>
          </a:xfrm>
          <a:prstGeom prst="rect">
            <a:avLst/>
          </a:prstGeom>
        </p:spPr>
      </p:pic>
      <p:sp>
        <p:nvSpPr>
          <p:cNvPr id="43" name="Rectangle 38">
            <a:extLst>
              <a:ext uri="{FF2B5EF4-FFF2-40B4-BE49-F238E27FC236}">
                <a16:creationId xmlns:a16="http://schemas.microsoft.com/office/drawing/2014/main" id="{30F05B05-D1D0-4D96-A6C6-E0095E789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omputer&#10;&#10;Description automatically generated">
            <a:extLst>
              <a:ext uri="{FF2B5EF4-FFF2-40B4-BE49-F238E27FC236}">
                <a16:creationId xmlns:a16="http://schemas.microsoft.com/office/drawing/2014/main" id="{1E0DA605-300A-DEE3-C5C6-B32E44749CA2}"/>
              </a:ext>
            </a:extLst>
          </p:cNvPr>
          <p:cNvPicPr>
            <a:picLocks noChangeAspect="1"/>
          </p:cNvPicPr>
          <p:nvPr/>
        </p:nvPicPr>
        <p:blipFill>
          <a:blip r:embed="rId4"/>
          <a:stretch>
            <a:fillRect/>
          </a:stretch>
        </p:blipFill>
        <p:spPr>
          <a:xfrm>
            <a:off x="8166281" y="1260081"/>
            <a:ext cx="3835926" cy="2735847"/>
          </a:xfrm>
          <a:prstGeom prst="rect">
            <a:avLst/>
          </a:prstGeom>
        </p:spPr>
      </p:pic>
      <p:sp>
        <p:nvSpPr>
          <p:cNvPr id="41" name="Rectangle 40">
            <a:extLst>
              <a:ext uri="{FF2B5EF4-FFF2-40B4-BE49-F238E27FC236}">
                <a16:creationId xmlns:a16="http://schemas.microsoft.com/office/drawing/2014/main" id="{6561554E-8EEC-420C-93A0-4E77A8A0E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830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0611-556D-6CF9-4ACD-93A5F31EBCFE}"/>
              </a:ext>
            </a:extLst>
          </p:cNvPr>
          <p:cNvSpPr>
            <a:spLocks noGrp="1"/>
          </p:cNvSpPr>
          <p:nvPr>
            <p:ph type="title"/>
          </p:nvPr>
        </p:nvSpPr>
        <p:spPr/>
        <p:txBody>
          <a:bodyPr/>
          <a:lstStyle/>
          <a:p>
            <a:r>
              <a:rPr lang="en-US" dirty="0"/>
              <a:t>Immunization Record Example</a:t>
            </a:r>
          </a:p>
        </p:txBody>
      </p:sp>
      <p:pic>
        <p:nvPicPr>
          <p:cNvPr id="6" name="Content Placeholder 5" descr="A close-up of a document&#10;&#10;Description automatically generated">
            <a:extLst>
              <a:ext uri="{FF2B5EF4-FFF2-40B4-BE49-F238E27FC236}">
                <a16:creationId xmlns:a16="http://schemas.microsoft.com/office/drawing/2014/main" id="{0808F139-15F2-B76B-34CE-4F40D13A3E52}"/>
              </a:ext>
            </a:extLst>
          </p:cNvPr>
          <p:cNvPicPr>
            <a:picLocks noGrp="1" noChangeAspect="1"/>
          </p:cNvPicPr>
          <p:nvPr>
            <p:ph idx="1"/>
          </p:nvPr>
        </p:nvPicPr>
        <p:blipFill>
          <a:blip r:embed="rId2"/>
          <a:stretch>
            <a:fillRect/>
          </a:stretch>
        </p:blipFill>
        <p:spPr>
          <a:xfrm>
            <a:off x="5512652" y="344799"/>
            <a:ext cx="4958343" cy="6520342"/>
          </a:xfrm>
        </p:spPr>
      </p:pic>
      <p:sp>
        <p:nvSpPr>
          <p:cNvPr id="4" name="Text Placeholder 3">
            <a:extLst>
              <a:ext uri="{FF2B5EF4-FFF2-40B4-BE49-F238E27FC236}">
                <a16:creationId xmlns:a16="http://schemas.microsoft.com/office/drawing/2014/main" id="{752CE587-8F00-38DD-0BBA-347CE4279396}"/>
              </a:ext>
            </a:extLst>
          </p:cNvPr>
          <p:cNvSpPr>
            <a:spLocks noGrp="1"/>
          </p:cNvSpPr>
          <p:nvPr>
            <p:ph type="body" sz="half" idx="2"/>
          </p:nvPr>
        </p:nvSpPr>
        <p:spPr/>
        <p:txBody>
          <a:bodyPr/>
          <a:lstStyle/>
          <a:p>
            <a:pPr marL="285750" indent="-285750">
              <a:buFont typeface="Wingdings" panose="05000000000000000000" pitchFamily="2" charset="2"/>
              <a:buChar char="q"/>
            </a:pPr>
            <a:r>
              <a:rPr lang="en-US" dirty="0"/>
              <a:t>Your Legal name listed</a:t>
            </a:r>
          </a:p>
          <a:p>
            <a:pPr marL="285750" indent="-285750">
              <a:buFont typeface="Wingdings" panose="05000000000000000000" pitchFamily="2" charset="2"/>
              <a:buChar char="q"/>
            </a:pPr>
            <a:r>
              <a:rPr lang="en-US" dirty="0"/>
              <a:t>Provider/ Clinic Name </a:t>
            </a:r>
          </a:p>
          <a:p>
            <a:pPr marL="285750" indent="-285750">
              <a:buFont typeface="Wingdings" panose="05000000000000000000" pitchFamily="2" charset="2"/>
              <a:buChar char="q"/>
            </a:pPr>
            <a:r>
              <a:rPr lang="en-US" dirty="0"/>
              <a:t>Vaccination listed with dates administrated. </a:t>
            </a:r>
          </a:p>
          <a:p>
            <a:pPr marL="285750" indent="-285750">
              <a:buFont typeface="Wingdings" panose="05000000000000000000" pitchFamily="2" charset="2"/>
              <a:buChar char="§"/>
            </a:pPr>
            <a:r>
              <a:rPr lang="en-US" dirty="0"/>
              <a:t>The clinic verifies all listed information is accurate. </a:t>
            </a:r>
          </a:p>
          <a:p>
            <a:r>
              <a:rPr lang="en-US" dirty="0"/>
              <a:t>Upload document and tag document for vaccine entries.  </a:t>
            </a:r>
          </a:p>
        </p:txBody>
      </p:sp>
    </p:spTree>
    <p:extLst>
      <p:ext uri="{BB962C8B-B14F-4D97-AF65-F5344CB8AC3E}">
        <p14:creationId xmlns:p14="http://schemas.microsoft.com/office/powerpoint/2010/main" val="192807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Rectangle 104">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7" name="Straight Connector 106">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9" name="Rectangle 108">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2E106B-8AF0-1716-F943-97FA6E4F398C}"/>
              </a:ext>
            </a:extLst>
          </p:cNvPr>
          <p:cNvSpPr>
            <a:spLocks noGrp="1"/>
          </p:cNvSpPr>
          <p:nvPr>
            <p:ph type="title"/>
          </p:nvPr>
        </p:nvSpPr>
        <p:spPr>
          <a:xfrm>
            <a:off x="634000" y="4550229"/>
            <a:ext cx="5231542" cy="1057655"/>
          </a:xfrm>
        </p:spPr>
        <p:txBody>
          <a:bodyPr vert="horz" lIns="91440" tIns="45720" rIns="91440" bIns="45720" rtlCol="0" anchor="b">
            <a:normAutofit fontScale="90000"/>
          </a:bodyPr>
          <a:lstStyle/>
          <a:p>
            <a:r>
              <a:rPr lang="en-US" sz="6000" dirty="0">
                <a:solidFill>
                  <a:schemeClr val="tx1">
                    <a:lumMod val="85000"/>
                    <a:lumOff val="15000"/>
                  </a:schemeClr>
                </a:solidFill>
              </a:rPr>
              <a:t>Clinical Requirement Example </a:t>
            </a:r>
          </a:p>
        </p:txBody>
      </p:sp>
      <p:pic>
        <p:nvPicPr>
          <p:cNvPr id="8" name="Picture 7" descr="A screenshot of a computer&#10;&#10;Description automatically generated">
            <a:extLst>
              <a:ext uri="{FF2B5EF4-FFF2-40B4-BE49-F238E27FC236}">
                <a16:creationId xmlns:a16="http://schemas.microsoft.com/office/drawing/2014/main" id="{A32F9276-FF1F-C6C0-2804-0ADF11EED0AD}"/>
              </a:ext>
            </a:extLst>
          </p:cNvPr>
          <p:cNvPicPr>
            <a:picLocks noChangeAspect="1"/>
          </p:cNvPicPr>
          <p:nvPr/>
        </p:nvPicPr>
        <p:blipFill>
          <a:blip r:embed="rId2"/>
          <a:stretch>
            <a:fillRect/>
          </a:stretch>
        </p:blipFill>
        <p:spPr>
          <a:xfrm>
            <a:off x="634000" y="784144"/>
            <a:ext cx="5131653" cy="1657304"/>
          </a:xfrm>
          <a:prstGeom prst="rect">
            <a:avLst/>
          </a:prstGeom>
        </p:spPr>
      </p:pic>
      <p:sp>
        <p:nvSpPr>
          <p:cNvPr id="111" name="Rectangle 110">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F3A48751-618A-CF76-642D-13B3EF236E79}"/>
              </a:ext>
            </a:extLst>
          </p:cNvPr>
          <p:cNvPicPr>
            <a:picLocks noGrp="1" noChangeAspect="1"/>
          </p:cNvPicPr>
          <p:nvPr>
            <p:ph idx="1"/>
          </p:nvPr>
        </p:nvPicPr>
        <p:blipFill>
          <a:blip r:embed="rId3"/>
          <a:stretch>
            <a:fillRect/>
          </a:stretch>
        </p:blipFill>
        <p:spPr>
          <a:xfrm>
            <a:off x="6880705" y="166845"/>
            <a:ext cx="4675838" cy="6033340"/>
          </a:xfrm>
          <a:prstGeom prst="rect">
            <a:avLst/>
          </a:prstGeom>
        </p:spPr>
      </p:pic>
      <p:cxnSp>
        <p:nvCxnSpPr>
          <p:cNvPr id="113" name="Straight Connector 112">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Rectangle 116">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224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059-C528-F712-A64C-97F1C348D0D0}"/>
              </a:ext>
            </a:extLst>
          </p:cNvPr>
          <p:cNvSpPr>
            <a:spLocks noGrp="1"/>
          </p:cNvSpPr>
          <p:nvPr>
            <p:ph type="title"/>
          </p:nvPr>
        </p:nvSpPr>
        <p:spPr>
          <a:xfrm>
            <a:off x="395079" y="388075"/>
            <a:ext cx="3200400" cy="1631422"/>
          </a:xfrm>
        </p:spPr>
        <p:txBody>
          <a:bodyPr>
            <a:normAutofit/>
          </a:bodyPr>
          <a:lstStyle/>
          <a:p>
            <a:r>
              <a:rPr lang="en-US" dirty="0"/>
              <a:t>MMR Clinical Requirements Notes</a:t>
            </a:r>
          </a:p>
        </p:txBody>
      </p:sp>
      <p:sp>
        <p:nvSpPr>
          <p:cNvPr id="3" name="Content Placeholder 2">
            <a:extLst>
              <a:ext uri="{FF2B5EF4-FFF2-40B4-BE49-F238E27FC236}">
                <a16:creationId xmlns:a16="http://schemas.microsoft.com/office/drawing/2014/main" id="{096E43A6-F301-DCF5-D676-96A7B9BE3DFB}"/>
              </a:ext>
            </a:extLst>
          </p:cNvPr>
          <p:cNvSpPr>
            <a:spLocks noGrp="1"/>
          </p:cNvSpPr>
          <p:nvPr>
            <p:ph idx="1"/>
          </p:nvPr>
        </p:nvSpPr>
        <p:spPr>
          <a:xfrm>
            <a:off x="4800600" y="252018"/>
            <a:ext cx="6492240" cy="5257800"/>
          </a:xfrm>
        </p:spPr>
        <p:txBody>
          <a:bodyPr/>
          <a:lstStyle/>
          <a:p>
            <a:r>
              <a:rPr lang="en-US" dirty="0"/>
              <a:t>MMR: Measles, Mumps, Rubella (2 Doses) </a:t>
            </a:r>
          </a:p>
          <a:p>
            <a:r>
              <a:rPr lang="en-US" dirty="0"/>
              <a:t>Dose 1 and 2 are 4 weeks apart. </a:t>
            </a:r>
          </a:p>
          <a:p>
            <a:r>
              <a:rPr lang="en-US" dirty="0"/>
              <a:t>Immunization Record:</a:t>
            </a:r>
          </a:p>
        </p:txBody>
      </p:sp>
      <p:sp>
        <p:nvSpPr>
          <p:cNvPr id="7" name="TextBox 6">
            <a:extLst>
              <a:ext uri="{FF2B5EF4-FFF2-40B4-BE49-F238E27FC236}">
                <a16:creationId xmlns:a16="http://schemas.microsoft.com/office/drawing/2014/main" id="{7A6EFEB5-E716-3FD7-FFC6-E7A73F0171EF}"/>
              </a:ext>
            </a:extLst>
          </p:cNvPr>
          <p:cNvSpPr txBox="1"/>
          <p:nvPr/>
        </p:nvSpPr>
        <p:spPr>
          <a:xfrm>
            <a:off x="395079" y="2499607"/>
            <a:ext cx="3200400" cy="3970318"/>
          </a:xfrm>
          <a:prstGeom prst="rect">
            <a:avLst/>
          </a:prstGeom>
          <a:noFill/>
        </p:spPr>
        <p:txBody>
          <a:bodyPr wrap="square" rtlCol="0">
            <a:spAutoFit/>
          </a:bodyPr>
          <a:lstStyle/>
          <a:p>
            <a:r>
              <a:rPr lang="en-US" dirty="0"/>
              <a:t>MMR Titer: 1 report</a:t>
            </a:r>
          </a:p>
          <a:p>
            <a:r>
              <a:rPr lang="en-US" dirty="0"/>
              <a:t>Complio MMR Titer Entries: 3</a:t>
            </a:r>
          </a:p>
          <a:p>
            <a:r>
              <a:rPr lang="en-US" dirty="0"/>
              <a:t>Measles Titer</a:t>
            </a:r>
          </a:p>
          <a:p>
            <a:r>
              <a:rPr lang="en-US" dirty="0"/>
              <a:t>Mumps Titer </a:t>
            </a:r>
          </a:p>
          <a:p>
            <a:r>
              <a:rPr lang="en-US" dirty="0"/>
              <a:t>Rubella Titer</a:t>
            </a:r>
          </a:p>
          <a:p>
            <a:endParaRPr lang="en-US" dirty="0"/>
          </a:p>
          <a:p>
            <a:r>
              <a:rPr lang="en-US" dirty="0"/>
              <a:t>Titer Results must be Positive</a:t>
            </a:r>
          </a:p>
          <a:p>
            <a:endParaRPr lang="en-US" dirty="0"/>
          </a:p>
          <a:p>
            <a:r>
              <a:rPr lang="en-US" dirty="0"/>
              <a:t>Equivocal or Negative will require booster doses. </a:t>
            </a:r>
          </a:p>
          <a:p>
            <a:endParaRPr lang="en-US" dirty="0"/>
          </a:p>
          <a:p>
            <a:r>
              <a:rPr lang="en-US" dirty="0"/>
              <a:t>Same Provider/ Clinic and same document</a:t>
            </a:r>
          </a:p>
          <a:p>
            <a:endParaRPr lang="en-US" dirty="0"/>
          </a:p>
        </p:txBody>
      </p:sp>
      <p:graphicFrame>
        <p:nvGraphicFramePr>
          <p:cNvPr id="14" name="Text Placeholder 3">
            <a:extLst>
              <a:ext uri="{FF2B5EF4-FFF2-40B4-BE49-F238E27FC236}">
                <a16:creationId xmlns:a16="http://schemas.microsoft.com/office/drawing/2014/main" id="{CBA13F86-D6D3-586C-6255-FC4A18F27255}"/>
              </a:ext>
            </a:extLst>
          </p:cNvPr>
          <p:cNvGraphicFramePr/>
          <p:nvPr>
            <p:extLst>
              <p:ext uri="{D42A27DB-BD31-4B8C-83A1-F6EECF244321}">
                <p14:modId xmlns:p14="http://schemas.microsoft.com/office/powerpoint/2010/main" val="3477912758"/>
              </p:ext>
            </p:extLst>
          </p:nvPr>
        </p:nvGraphicFramePr>
        <p:xfrm>
          <a:off x="4546352" y="2304288"/>
          <a:ext cx="6874504" cy="398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2D5DB9B1-6CCC-259C-D07A-5FFD19480DF0}"/>
              </a:ext>
            </a:extLst>
          </p:cNvPr>
          <p:cNvPicPr>
            <a:picLocks noChangeAspect="1"/>
          </p:cNvPicPr>
          <p:nvPr/>
        </p:nvPicPr>
        <p:blipFill>
          <a:blip r:embed="rId7"/>
          <a:stretch>
            <a:fillRect/>
          </a:stretch>
        </p:blipFill>
        <p:spPr>
          <a:xfrm>
            <a:off x="4800600" y="1554713"/>
            <a:ext cx="4809744" cy="571593"/>
          </a:xfrm>
          <a:prstGeom prst="rect">
            <a:avLst/>
          </a:prstGeom>
        </p:spPr>
      </p:pic>
    </p:spTree>
    <p:extLst>
      <p:ext uri="{BB962C8B-B14F-4D97-AF65-F5344CB8AC3E}">
        <p14:creationId xmlns:p14="http://schemas.microsoft.com/office/powerpoint/2010/main" val="121231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059-C528-F712-A64C-97F1C348D0D0}"/>
              </a:ext>
            </a:extLst>
          </p:cNvPr>
          <p:cNvSpPr>
            <a:spLocks noGrp="1"/>
          </p:cNvSpPr>
          <p:nvPr>
            <p:ph type="title"/>
          </p:nvPr>
        </p:nvSpPr>
        <p:spPr>
          <a:xfrm>
            <a:off x="395079" y="388075"/>
            <a:ext cx="3200400" cy="1631422"/>
          </a:xfrm>
        </p:spPr>
        <p:txBody>
          <a:bodyPr>
            <a:normAutofit fontScale="90000"/>
          </a:bodyPr>
          <a:lstStyle/>
          <a:p>
            <a:r>
              <a:rPr lang="en-US" dirty="0"/>
              <a:t>Hepatitis B Clinical Requirements Notes</a:t>
            </a:r>
          </a:p>
        </p:txBody>
      </p:sp>
      <p:sp>
        <p:nvSpPr>
          <p:cNvPr id="3" name="Content Placeholder 2">
            <a:extLst>
              <a:ext uri="{FF2B5EF4-FFF2-40B4-BE49-F238E27FC236}">
                <a16:creationId xmlns:a16="http://schemas.microsoft.com/office/drawing/2014/main" id="{096E43A6-F301-DCF5-D676-96A7B9BE3DFB}"/>
              </a:ext>
            </a:extLst>
          </p:cNvPr>
          <p:cNvSpPr>
            <a:spLocks noGrp="1"/>
          </p:cNvSpPr>
          <p:nvPr>
            <p:ph idx="1"/>
          </p:nvPr>
        </p:nvSpPr>
        <p:spPr>
          <a:xfrm>
            <a:off x="4800600" y="252018"/>
            <a:ext cx="6492240" cy="5257800"/>
          </a:xfrm>
        </p:spPr>
        <p:txBody>
          <a:bodyPr/>
          <a:lstStyle/>
          <a:p>
            <a:r>
              <a:rPr lang="en-US" dirty="0"/>
              <a:t>Hepatitis B: 3 dose Series. </a:t>
            </a:r>
          </a:p>
          <a:p>
            <a:r>
              <a:rPr lang="en-US" dirty="0"/>
              <a:t>Dose 1 and 2 are 4 weeks apart. </a:t>
            </a:r>
          </a:p>
          <a:p>
            <a:r>
              <a:rPr lang="en-US" dirty="0"/>
              <a:t>Dose 2 and 3 are 5 months apart.</a:t>
            </a:r>
          </a:p>
          <a:p>
            <a:r>
              <a:rPr lang="en-US" dirty="0"/>
              <a:t>Immunization Record:</a:t>
            </a:r>
          </a:p>
        </p:txBody>
      </p:sp>
      <p:sp>
        <p:nvSpPr>
          <p:cNvPr id="7" name="TextBox 6">
            <a:extLst>
              <a:ext uri="{FF2B5EF4-FFF2-40B4-BE49-F238E27FC236}">
                <a16:creationId xmlns:a16="http://schemas.microsoft.com/office/drawing/2014/main" id="{7A6EFEB5-E716-3FD7-FFC6-E7A73F0171EF}"/>
              </a:ext>
            </a:extLst>
          </p:cNvPr>
          <p:cNvSpPr txBox="1"/>
          <p:nvPr/>
        </p:nvSpPr>
        <p:spPr>
          <a:xfrm>
            <a:off x="395079" y="2669379"/>
            <a:ext cx="3200400" cy="2308324"/>
          </a:xfrm>
          <a:prstGeom prst="rect">
            <a:avLst/>
          </a:prstGeom>
          <a:noFill/>
        </p:spPr>
        <p:txBody>
          <a:bodyPr wrap="square" rtlCol="0">
            <a:spAutoFit/>
          </a:bodyPr>
          <a:lstStyle/>
          <a:p>
            <a:r>
              <a:rPr lang="en-US" dirty="0"/>
              <a:t>Hepatitis B Titer(</a:t>
            </a:r>
            <a:r>
              <a:rPr lang="en-US" dirty="0" err="1"/>
              <a:t>HbsAb</a:t>
            </a:r>
            <a:r>
              <a:rPr lang="en-US" dirty="0"/>
              <a:t>): </a:t>
            </a:r>
          </a:p>
          <a:p>
            <a:r>
              <a:rPr lang="en-US" dirty="0"/>
              <a:t>1 report &amp; 1 upload entry. </a:t>
            </a:r>
          </a:p>
          <a:p>
            <a:endParaRPr lang="en-US" dirty="0"/>
          </a:p>
          <a:p>
            <a:r>
              <a:rPr lang="en-US" dirty="0"/>
              <a:t>Titer Results must be Positive</a:t>
            </a:r>
          </a:p>
          <a:p>
            <a:endParaRPr lang="en-US" dirty="0"/>
          </a:p>
          <a:p>
            <a:r>
              <a:rPr lang="en-US" dirty="0"/>
              <a:t>Equivocal or Negative will require booster doses. </a:t>
            </a:r>
          </a:p>
          <a:p>
            <a:endParaRPr lang="en-US" dirty="0"/>
          </a:p>
        </p:txBody>
      </p:sp>
      <p:pic>
        <p:nvPicPr>
          <p:cNvPr id="8" name="Picture 7" descr="A close up of a number&#10;&#10;Description automatically generated">
            <a:extLst>
              <a:ext uri="{FF2B5EF4-FFF2-40B4-BE49-F238E27FC236}">
                <a16:creationId xmlns:a16="http://schemas.microsoft.com/office/drawing/2014/main" id="{928C839C-3AE7-58C4-4198-B02C916B3BF9}"/>
              </a:ext>
            </a:extLst>
          </p:cNvPr>
          <p:cNvPicPr>
            <a:picLocks noChangeAspect="1"/>
          </p:cNvPicPr>
          <p:nvPr/>
        </p:nvPicPr>
        <p:blipFill>
          <a:blip r:embed="rId2"/>
          <a:stretch>
            <a:fillRect/>
          </a:stretch>
        </p:blipFill>
        <p:spPr>
          <a:xfrm>
            <a:off x="4800600" y="2019497"/>
            <a:ext cx="6336893" cy="1099257"/>
          </a:xfrm>
          <a:prstGeom prst="rect">
            <a:avLst/>
          </a:prstGeom>
        </p:spPr>
      </p:pic>
      <p:graphicFrame>
        <p:nvGraphicFramePr>
          <p:cNvPr id="14" name="Text Placeholder 3">
            <a:extLst>
              <a:ext uri="{FF2B5EF4-FFF2-40B4-BE49-F238E27FC236}">
                <a16:creationId xmlns:a16="http://schemas.microsoft.com/office/drawing/2014/main" id="{CBA13F86-D6D3-586C-6255-FC4A18F27255}"/>
              </a:ext>
            </a:extLst>
          </p:cNvPr>
          <p:cNvGraphicFramePr/>
          <p:nvPr/>
        </p:nvGraphicFramePr>
        <p:xfrm>
          <a:off x="4673476" y="3429000"/>
          <a:ext cx="6746488" cy="3379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443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059-C528-F712-A64C-97F1C348D0D0}"/>
              </a:ext>
            </a:extLst>
          </p:cNvPr>
          <p:cNvSpPr>
            <a:spLocks noGrp="1"/>
          </p:cNvSpPr>
          <p:nvPr>
            <p:ph type="title"/>
          </p:nvPr>
        </p:nvSpPr>
        <p:spPr>
          <a:xfrm>
            <a:off x="395079" y="388075"/>
            <a:ext cx="3200400" cy="1631422"/>
          </a:xfrm>
        </p:spPr>
        <p:txBody>
          <a:bodyPr>
            <a:normAutofit/>
          </a:bodyPr>
          <a:lstStyle/>
          <a:p>
            <a:r>
              <a:rPr lang="en-US" dirty="0"/>
              <a:t>Varicella Clinical Requirements Notes</a:t>
            </a:r>
          </a:p>
        </p:txBody>
      </p:sp>
      <p:sp>
        <p:nvSpPr>
          <p:cNvPr id="3" name="Content Placeholder 2">
            <a:extLst>
              <a:ext uri="{FF2B5EF4-FFF2-40B4-BE49-F238E27FC236}">
                <a16:creationId xmlns:a16="http://schemas.microsoft.com/office/drawing/2014/main" id="{096E43A6-F301-DCF5-D676-96A7B9BE3DFB}"/>
              </a:ext>
            </a:extLst>
          </p:cNvPr>
          <p:cNvSpPr>
            <a:spLocks noGrp="1"/>
          </p:cNvSpPr>
          <p:nvPr>
            <p:ph idx="1"/>
          </p:nvPr>
        </p:nvSpPr>
        <p:spPr>
          <a:xfrm>
            <a:off x="4800600" y="252018"/>
            <a:ext cx="6492240" cy="5257800"/>
          </a:xfrm>
        </p:spPr>
        <p:txBody>
          <a:bodyPr/>
          <a:lstStyle/>
          <a:p>
            <a:r>
              <a:rPr lang="en-US" dirty="0"/>
              <a:t>Varicella (Chickenpox) Vaccine: 2 doses </a:t>
            </a:r>
          </a:p>
          <a:p>
            <a:r>
              <a:rPr lang="en-US" dirty="0"/>
              <a:t>Dose 1 and 2 are 4 weeks apart. </a:t>
            </a:r>
          </a:p>
          <a:p>
            <a:r>
              <a:rPr lang="en-US" dirty="0"/>
              <a:t>Immunization Record:</a:t>
            </a:r>
          </a:p>
        </p:txBody>
      </p:sp>
      <p:sp>
        <p:nvSpPr>
          <p:cNvPr id="7" name="TextBox 6">
            <a:extLst>
              <a:ext uri="{FF2B5EF4-FFF2-40B4-BE49-F238E27FC236}">
                <a16:creationId xmlns:a16="http://schemas.microsoft.com/office/drawing/2014/main" id="{7A6EFEB5-E716-3FD7-FFC6-E7A73F0171EF}"/>
              </a:ext>
            </a:extLst>
          </p:cNvPr>
          <p:cNvSpPr txBox="1"/>
          <p:nvPr/>
        </p:nvSpPr>
        <p:spPr>
          <a:xfrm>
            <a:off x="395079" y="2669379"/>
            <a:ext cx="3200400" cy="2862322"/>
          </a:xfrm>
          <a:prstGeom prst="rect">
            <a:avLst/>
          </a:prstGeom>
          <a:noFill/>
        </p:spPr>
        <p:txBody>
          <a:bodyPr wrap="square" rtlCol="0">
            <a:spAutoFit/>
          </a:bodyPr>
          <a:lstStyle/>
          <a:p>
            <a:r>
              <a:rPr lang="en-US" dirty="0"/>
              <a:t>Varicella Titer</a:t>
            </a:r>
          </a:p>
          <a:p>
            <a:r>
              <a:rPr lang="en-US" dirty="0"/>
              <a:t>1 report &amp; 1 upload entry. </a:t>
            </a:r>
          </a:p>
          <a:p>
            <a:endParaRPr lang="en-US" dirty="0"/>
          </a:p>
          <a:p>
            <a:r>
              <a:rPr lang="en-US" dirty="0"/>
              <a:t>Titer Results must be Positive</a:t>
            </a:r>
          </a:p>
          <a:p>
            <a:endParaRPr lang="en-US" dirty="0"/>
          </a:p>
          <a:p>
            <a:r>
              <a:rPr lang="en-US" dirty="0"/>
              <a:t>Equivocal or Negative will require booster doses. </a:t>
            </a:r>
          </a:p>
          <a:p>
            <a:endParaRPr lang="en-US" dirty="0"/>
          </a:p>
          <a:p>
            <a:pPr marL="285750" indent="-285750">
              <a:buFont typeface="Wingdings" panose="05000000000000000000" pitchFamily="2" charset="2"/>
              <a:buChar char="v"/>
            </a:pPr>
            <a:r>
              <a:rPr lang="en-US" dirty="0"/>
              <a:t>If you had chickenpox has a child, you need to do a Titer. </a:t>
            </a:r>
          </a:p>
        </p:txBody>
      </p:sp>
      <p:pic>
        <p:nvPicPr>
          <p:cNvPr id="8" name="Picture 7">
            <a:extLst>
              <a:ext uri="{FF2B5EF4-FFF2-40B4-BE49-F238E27FC236}">
                <a16:creationId xmlns:a16="http://schemas.microsoft.com/office/drawing/2014/main" id="{928C839C-3AE7-58C4-4198-B02C916B3BF9}"/>
              </a:ext>
            </a:extLst>
          </p:cNvPr>
          <p:cNvPicPr>
            <a:picLocks noChangeAspect="1"/>
          </p:cNvPicPr>
          <p:nvPr/>
        </p:nvPicPr>
        <p:blipFill>
          <a:blip r:embed="rId2"/>
          <a:srcRect/>
          <a:stretch/>
        </p:blipFill>
        <p:spPr>
          <a:xfrm>
            <a:off x="4878273" y="1557041"/>
            <a:ext cx="6336893" cy="1056147"/>
          </a:xfrm>
          <a:prstGeom prst="rect">
            <a:avLst/>
          </a:prstGeom>
        </p:spPr>
      </p:pic>
      <p:graphicFrame>
        <p:nvGraphicFramePr>
          <p:cNvPr id="14" name="Text Placeholder 3">
            <a:extLst>
              <a:ext uri="{FF2B5EF4-FFF2-40B4-BE49-F238E27FC236}">
                <a16:creationId xmlns:a16="http://schemas.microsoft.com/office/drawing/2014/main" id="{CBA13F86-D6D3-586C-6255-FC4A18F27255}"/>
              </a:ext>
            </a:extLst>
          </p:cNvPr>
          <p:cNvGraphicFramePr/>
          <p:nvPr>
            <p:extLst>
              <p:ext uri="{D42A27DB-BD31-4B8C-83A1-F6EECF244321}">
                <p14:modId xmlns:p14="http://schemas.microsoft.com/office/powerpoint/2010/main" val="3568348386"/>
              </p:ext>
            </p:extLst>
          </p:nvPr>
        </p:nvGraphicFramePr>
        <p:xfrm>
          <a:off x="4673475" y="2990088"/>
          <a:ext cx="6746488" cy="3379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626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F059-C528-F712-A64C-97F1C348D0D0}"/>
              </a:ext>
            </a:extLst>
          </p:cNvPr>
          <p:cNvSpPr>
            <a:spLocks noGrp="1"/>
          </p:cNvSpPr>
          <p:nvPr>
            <p:ph type="title"/>
          </p:nvPr>
        </p:nvSpPr>
        <p:spPr>
          <a:xfrm>
            <a:off x="395079" y="388075"/>
            <a:ext cx="3200400" cy="1631422"/>
          </a:xfrm>
        </p:spPr>
        <p:txBody>
          <a:bodyPr>
            <a:normAutofit fontScale="90000"/>
          </a:bodyPr>
          <a:lstStyle/>
          <a:p>
            <a:r>
              <a:rPr lang="en-US" dirty="0"/>
              <a:t>COVID-19 Clinical Requirements Notes</a:t>
            </a:r>
          </a:p>
        </p:txBody>
      </p:sp>
      <p:sp>
        <p:nvSpPr>
          <p:cNvPr id="3" name="Content Placeholder 2">
            <a:extLst>
              <a:ext uri="{FF2B5EF4-FFF2-40B4-BE49-F238E27FC236}">
                <a16:creationId xmlns:a16="http://schemas.microsoft.com/office/drawing/2014/main" id="{096E43A6-F301-DCF5-D676-96A7B9BE3DFB}"/>
              </a:ext>
            </a:extLst>
          </p:cNvPr>
          <p:cNvSpPr>
            <a:spLocks noGrp="1"/>
          </p:cNvSpPr>
          <p:nvPr>
            <p:ph idx="1"/>
          </p:nvPr>
        </p:nvSpPr>
        <p:spPr>
          <a:xfrm>
            <a:off x="4399156" y="384830"/>
            <a:ext cx="6492240" cy="5257800"/>
          </a:xfrm>
        </p:spPr>
        <p:txBody>
          <a:bodyPr/>
          <a:lstStyle/>
          <a:p>
            <a:r>
              <a:rPr lang="en-US" dirty="0"/>
              <a:t>COVID-19 Vaccine: 2 doses &amp; a booster</a:t>
            </a:r>
          </a:p>
          <a:p>
            <a:r>
              <a:rPr lang="en-US" dirty="0"/>
              <a:t>Dose 1 and 2 are 3 weeks apart. </a:t>
            </a:r>
          </a:p>
          <a:p>
            <a:r>
              <a:rPr lang="en-US" dirty="0"/>
              <a:t>Dose 2 and booster  are 5 months</a:t>
            </a:r>
          </a:p>
          <a:p>
            <a:r>
              <a:rPr lang="en-US" dirty="0"/>
              <a:t>apart.</a:t>
            </a:r>
          </a:p>
        </p:txBody>
      </p:sp>
      <p:sp>
        <p:nvSpPr>
          <p:cNvPr id="7" name="TextBox 6">
            <a:extLst>
              <a:ext uri="{FF2B5EF4-FFF2-40B4-BE49-F238E27FC236}">
                <a16:creationId xmlns:a16="http://schemas.microsoft.com/office/drawing/2014/main" id="{7A6EFEB5-E716-3FD7-FFC6-E7A73F0171EF}"/>
              </a:ext>
            </a:extLst>
          </p:cNvPr>
          <p:cNvSpPr txBox="1"/>
          <p:nvPr/>
        </p:nvSpPr>
        <p:spPr>
          <a:xfrm>
            <a:off x="395079" y="2669379"/>
            <a:ext cx="3200400" cy="2031325"/>
          </a:xfrm>
          <a:prstGeom prst="rect">
            <a:avLst/>
          </a:prstGeom>
          <a:noFill/>
        </p:spPr>
        <p:txBody>
          <a:bodyPr wrap="square" rtlCol="0">
            <a:spAutoFit/>
          </a:bodyPr>
          <a:lstStyle/>
          <a:p>
            <a:r>
              <a:rPr lang="en-US" dirty="0"/>
              <a:t>COVID-19 Exemptions are NOT Accepted. </a:t>
            </a:r>
          </a:p>
          <a:p>
            <a:endParaRPr lang="en-US" dirty="0"/>
          </a:p>
          <a:p>
            <a:pPr marL="285750" indent="-285750">
              <a:buFont typeface="Wingdings" panose="05000000000000000000" pitchFamily="2" charset="2"/>
              <a:buChar char="v"/>
            </a:pPr>
            <a:r>
              <a:rPr lang="en-US" dirty="0"/>
              <a:t>If you have questions or concerns, please talk to your program director. </a:t>
            </a:r>
          </a:p>
          <a:p>
            <a:endParaRPr lang="en-US" dirty="0"/>
          </a:p>
        </p:txBody>
      </p:sp>
      <p:pic>
        <p:nvPicPr>
          <p:cNvPr id="8" name="Picture 7">
            <a:extLst>
              <a:ext uri="{FF2B5EF4-FFF2-40B4-BE49-F238E27FC236}">
                <a16:creationId xmlns:a16="http://schemas.microsoft.com/office/drawing/2014/main" id="{928C839C-3AE7-58C4-4198-B02C916B3BF9}"/>
              </a:ext>
            </a:extLst>
          </p:cNvPr>
          <p:cNvPicPr>
            <a:picLocks noChangeAspect="1"/>
          </p:cNvPicPr>
          <p:nvPr/>
        </p:nvPicPr>
        <p:blipFill>
          <a:blip r:embed="rId2"/>
          <a:srcRect/>
          <a:stretch/>
        </p:blipFill>
        <p:spPr>
          <a:xfrm>
            <a:off x="8681270" y="242082"/>
            <a:ext cx="3017475" cy="2212199"/>
          </a:xfrm>
          <a:prstGeom prst="rect">
            <a:avLst/>
          </a:prstGeom>
        </p:spPr>
      </p:pic>
      <p:graphicFrame>
        <p:nvGraphicFramePr>
          <p:cNvPr id="14" name="Text Placeholder 3">
            <a:extLst>
              <a:ext uri="{FF2B5EF4-FFF2-40B4-BE49-F238E27FC236}">
                <a16:creationId xmlns:a16="http://schemas.microsoft.com/office/drawing/2014/main" id="{CBA13F86-D6D3-586C-6255-FC4A18F27255}"/>
              </a:ext>
            </a:extLst>
          </p:cNvPr>
          <p:cNvGraphicFramePr/>
          <p:nvPr>
            <p:extLst>
              <p:ext uri="{D42A27DB-BD31-4B8C-83A1-F6EECF244321}">
                <p14:modId xmlns:p14="http://schemas.microsoft.com/office/powerpoint/2010/main" val="487407850"/>
              </p:ext>
            </p:extLst>
          </p:nvPr>
        </p:nvGraphicFramePr>
        <p:xfrm>
          <a:off x="4399156" y="3027782"/>
          <a:ext cx="6746488" cy="3379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517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2F888C18-7E74-4A98-A7B4-A5C43583A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436840-698D-4B5F-A7C0-101AD48D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BADC0B-CA32-4949-FC33-1B854C7C74E5}"/>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dirty="0"/>
              <a:t>Tuberculosis (TB)</a:t>
            </a:r>
            <a:br>
              <a:rPr lang="en-US" sz="4000" dirty="0"/>
            </a:br>
            <a:r>
              <a:rPr lang="en-US" sz="4000" dirty="0"/>
              <a:t>Two-Step.</a:t>
            </a:r>
            <a:br>
              <a:rPr lang="en-US" sz="4000" dirty="0"/>
            </a:br>
            <a:r>
              <a:rPr lang="en-US" sz="4000" dirty="0"/>
              <a:t>Option 1 </a:t>
            </a:r>
          </a:p>
        </p:txBody>
      </p:sp>
      <p:sp>
        <p:nvSpPr>
          <p:cNvPr id="4" name="Text Placeholder 3">
            <a:extLst>
              <a:ext uri="{FF2B5EF4-FFF2-40B4-BE49-F238E27FC236}">
                <a16:creationId xmlns:a16="http://schemas.microsoft.com/office/drawing/2014/main" id="{8DBB9D74-D762-DB42-A249-0ED6297A4885}"/>
              </a:ext>
            </a:extLst>
          </p:cNvPr>
          <p:cNvSpPr>
            <a:spLocks noGrp="1"/>
          </p:cNvSpPr>
          <p:nvPr>
            <p:ph type="body" sz="half" idx="2"/>
          </p:nvPr>
        </p:nvSpPr>
        <p:spPr>
          <a:xfrm>
            <a:off x="1097279" y="2236304"/>
            <a:ext cx="5977938" cy="3652667"/>
          </a:xfrm>
        </p:spPr>
        <p:txBody>
          <a:bodyPr vert="horz" lIns="0" tIns="45720" rIns="0" bIns="45720" rtlCol="0">
            <a:normAutofit/>
          </a:bodyPr>
          <a:lstStyle/>
          <a:p>
            <a:r>
              <a:rPr lang="en-US" sz="1800" dirty="0"/>
              <a:t>Your 2</a:t>
            </a:r>
            <a:r>
              <a:rPr lang="en-US" sz="1800" baseline="30000" dirty="0"/>
              <a:t>nd</a:t>
            </a:r>
            <a:r>
              <a:rPr lang="en-US" sz="1800" dirty="0"/>
              <a:t> PPD mut be given 1 to 3 weeks after your 1</a:t>
            </a:r>
            <a:r>
              <a:rPr lang="en-US" sz="1800" baseline="30000" dirty="0"/>
              <a:t>st</a:t>
            </a:r>
            <a:r>
              <a:rPr lang="en-US" sz="1800" dirty="0"/>
              <a:t> PPD. </a:t>
            </a:r>
          </a:p>
          <a:p>
            <a:endParaRPr lang="en-US" sz="1800" dirty="0"/>
          </a:p>
          <a:p>
            <a:r>
              <a:rPr lang="en-US" sz="1800" b="1" u="sng" dirty="0"/>
              <a:t>Two-Step TB Complio Upload: </a:t>
            </a:r>
          </a:p>
          <a:p>
            <a:r>
              <a:rPr lang="en-US" sz="1800" b="1" dirty="0"/>
              <a:t>Healthcare setting? </a:t>
            </a:r>
            <a:r>
              <a:rPr lang="en-US" sz="1800" dirty="0"/>
              <a:t>No </a:t>
            </a:r>
          </a:p>
          <a:p>
            <a:r>
              <a:rPr lang="en-US" sz="1800" b="1" dirty="0"/>
              <a:t>PPD 1</a:t>
            </a:r>
            <a:r>
              <a:rPr lang="en-US" sz="1800" b="1" baseline="30000" dirty="0"/>
              <a:t>st</a:t>
            </a:r>
            <a:r>
              <a:rPr lang="en-US" sz="1800" b="1" dirty="0"/>
              <a:t>: </a:t>
            </a:r>
            <a:r>
              <a:rPr lang="en-US" sz="1800" dirty="0"/>
              <a:t>9/22/2022</a:t>
            </a:r>
          </a:p>
          <a:p>
            <a:r>
              <a:rPr lang="en-US" sz="1800" b="1" dirty="0"/>
              <a:t>PPD 2</a:t>
            </a:r>
            <a:r>
              <a:rPr lang="en-US" sz="1800" b="1" baseline="30000" dirty="0"/>
              <a:t>nd</a:t>
            </a:r>
            <a:r>
              <a:rPr lang="en-US" sz="1800" b="1" dirty="0"/>
              <a:t>: </a:t>
            </a:r>
            <a:r>
              <a:rPr lang="en-US" sz="1800" dirty="0"/>
              <a:t>9/9/2022</a:t>
            </a:r>
          </a:p>
          <a:p>
            <a:r>
              <a:rPr lang="en-US" sz="1800" dirty="0"/>
              <a:t>Clinic/ Provider: COS Health Center</a:t>
            </a:r>
          </a:p>
          <a:p>
            <a:r>
              <a:rPr lang="en-US" sz="1800" dirty="0"/>
              <a:t>Same Document for both entries. </a:t>
            </a:r>
          </a:p>
          <a:p>
            <a:endParaRPr lang="en-US" sz="1800" dirty="0"/>
          </a:p>
          <a:p>
            <a:endParaRPr lang="en-US" sz="1800" dirty="0"/>
          </a:p>
          <a:p>
            <a:endParaRPr lang="en-US" sz="1800" dirty="0"/>
          </a:p>
        </p:txBody>
      </p:sp>
      <p:sp>
        <p:nvSpPr>
          <p:cNvPr id="23" name="Rectangle 22">
            <a:extLst>
              <a:ext uri="{FF2B5EF4-FFF2-40B4-BE49-F238E27FC236}">
                <a16:creationId xmlns:a16="http://schemas.microsoft.com/office/drawing/2014/main" id="{3682BE5A-770A-4799-BE6D-CE0BD0AD2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7" descr="A close up of a paper&#10;&#10;Description automatically generated">
            <a:extLst>
              <a:ext uri="{FF2B5EF4-FFF2-40B4-BE49-F238E27FC236}">
                <a16:creationId xmlns:a16="http://schemas.microsoft.com/office/drawing/2014/main" id="{83D00D65-EBF5-A5DC-4999-9C25438AF186}"/>
              </a:ext>
            </a:extLst>
          </p:cNvPr>
          <p:cNvPicPr>
            <a:picLocks noGrp="1" noChangeAspect="1"/>
          </p:cNvPicPr>
          <p:nvPr>
            <p:ph idx="1"/>
          </p:nvPr>
        </p:nvPicPr>
        <p:blipFill rotWithShape="1">
          <a:blip r:embed="rId2"/>
          <a:srcRect t="1404" r="-3" b="-3"/>
          <a:stretch/>
        </p:blipFill>
        <p:spPr>
          <a:xfrm>
            <a:off x="7611902" y="10"/>
            <a:ext cx="4578557" cy="3396985"/>
          </a:xfrm>
          <a:prstGeom prst="rect">
            <a:avLst/>
          </a:prstGeom>
        </p:spPr>
      </p:pic>
      <p:sp>
        <p:nvSpPr>
          <p:cNvPr id="25" name="Rectangle 24">
            <a:extLst>
              <a:ext uri="{FF2B5EF4-FFF2-40B4-BE49-F238E27FC236}">
                <a16:creationId xmlns:a16="http://schemas.microsoft.com/office/drawing/2014/main" id="{85B58713-80A3-4F72-8ADA-A63E6BA8B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white text with black text&#10;&#10;Description automatically generated">
            <a:extLst>
              <a:ext uri="{FF2B5EF4-FFF2-40B4-BE49-F238E27FC236}">
                <a16:creationId xmlns:a16="http://schemas.microsoft.com/office/drawing/2014/main" id="{F13A28FF-6F57-3F9E-6BE8-189B0B22AC3C}"/>
              </a:ext>
            </a:extLst>
          </p:cNvPr>
          <p:cNvPicPr>
            <a:picLocks noChangeAspect="1"/>
          </p:cNvPicPr>
          <p:nvPr/>
        </p:nvPicPr>
        <p:blipFill>
          <a:blip r:embed="rId3"/>
          <a:stretch>
            <a:fillRect/>
          </a:stretch>
        </p:blipFill>
        <p:spPr>
          <a:xfrm>
            <a:off x="7653919" y="3461004"/>
            <a:ext cx="4132920" cy="3373486"/>
          </a:xfrm>
          <a:prstGeom prst="rect">
            <a:avLst/>
          </a:prstGeom>
        </p:spPr>
      </p:pic>
    </p:spTree>
    <p:extLst>
      <p:ext uri="{BB962C8B-B14F-4D97-AF65-F5344CB8AC3E}">
        <p14:creationId xmlns:p14="http://schemas.microsoft.com/office/powerpoint/2010/main" val="178365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3B9D-F54A-C82C-9AF6-0BD8E64B38CF}"/>
              </a:ext>
            </a:extLst>
          </p:cNvPr>
          <p:cNvSpPr>
            <a:spLocks noGrp="1"/>
          </p:cNvSpPr>
          <p:nvPr>
            <p:ph type="title"/>
          </p:nvPr>
        </p:nvSpPr>
        <p:spPr/>
        <p:txBody>
          <a:bodyPr>
            <a:normAutofit fontScale="90000"/>
          </a:bodyPr>
          <a:lstStyle/>
          <a:p>
            <a:r>
              <a:rPr lang="en-US" sz="3600" dirty="0"/>
              <a:t>Tuberculosis (TB)</a:t>
            </a:r>
            <a:br>
              <a:rPr lang="en-US" sz="3600" dirty="0"/>
            </a:br>
            <a:r>
              <a:rPr lang="en-US" sz="3600" dirty="0"/>
              <a:t>Quantiferon TB Gold Test (Bloodwork)</a:t>
            </a:r>
            <a:br>
              <a:rPr lang="en-US" sz="3600" dirty="0"/>
            </a:br>
            <a:r>
              <a:rPr lang="en-US" sz="3600" dirty="0"/>
              <a:t>Option 2</a:t>
            </a:r>
            <a:endParaRPr lang="en-US" dirty="0"/>
          </a:p>
        </p:txBody>
      </p:sp>
      <p:pic>
        <p:nvPicPr>
          <p:cNvPr id="6" name="Content Placeholder 5">
            <a:extLst>
              <a:ext uri="{FF2B5EF4-FFF2-40B4-BE49-F238E27FC236}">
                <a16:creationId xmlns:a16="http://schemas.microsoft.com/office/drawing/2014/main" id="{CCE2289A-5FDC-6353-AC4A-1585EC7BF14D}"/>
              </a:ext>
            </a:extLst>
          </p:cNvPr>
          <p:cNvPicPr>
            <a:picLocks noGrp="1" noChangeAspect="1"/>
          </p:cNvPicPr>
          <p:nvPr>
            <p:ph idx="1"/>
          </p:nvPr>
        </p:nvPicPr>
        <p:blipFill>
          <a:blip r:embed="rId2"/>
          <a:srcRect/>
          <a:stretch/>
        </p:blipFill>
        <p:spPr>
          <a:xfrm>
            <a:off x="5072743" y="238909"/>
            <a:ext cx="5823857" cy="6112738"/>
          </a:xfrm>
        </p:spPr>
      </p:pic>
      <p:sp>
        <p:nvSpPr>
          <p:cNvPr id="4" name="Text Placeholder 3">
            <a:extLst>
              <a:ext uri="{FF2B5EF4-FFF2-40B4-BE49-F238E27FC236}">
                <a16:creationId xmlns:a16="http://schemas.microsoft.com/office/drawing/2014/main" id="{99C03D73-3D34-253E-FCED-1ECE8004C74E}"/>
              </a:ext>
            </a:extLst>
          </p:cNvPr>
          <p:cNvSpPr>
            <a:spLocks noGrp="1"/>
          </p:cNvSpPr>
          <p:nvPr>
            <p:ph type="body" sz="half" idx="2"/>
          </p:nvPr>
        </p:nvSpPr>
        <p:spPr/>
        <p:txBody>
          <a:bodyPr/>
          <a:lstStyle/>
          <a:p>
            <a:r>
              <a:rPr lang="en-US" sz="1600" b="1" u="sng" dirty="0"/>
              <a:t>Quantiferon TB Gold Test Complio Upload: </a:t>
            </a:r>
          </a:p>
          <a:p>
            <a:r>
              <a:rPr lang="en-US" sz="1600" b="1" dirty="0"/>
              <a:t>Healthcare setting? </a:t>
            </a:r>
            <a:r>
              <a:rPr lang="en-US" sz="1600" dirty="0"/>
              <a:t>No </a:t>
            </a:r>
          </a:p>
          <a:p>
            <a:r>
              <a:rPr lang="en-US" sz="1600" dirty="0"/>
              <a:t>Results Must be Negative. </a:t>
            </a:r>
          </a:p>
          <a:p>
            <a:endParaRPr lang="en-US" sz="1600" dirty="0"/>
          </a:p>
          <a:p>
            <a:endParaRPr lang="en-US" dirty="0"/>
          </a:p>
        </p:txBody>
      </p:sp>
    </p:spTree>
    <p:extLst>
      <p:ext uri="{BB962C8B-B14F-4D97-AF65-F5344CB8AC3E}">
        <p14:creationId xmlns:p14="http://schemas.microsoft.com/office/powerpoint/2010/main" val="210768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359229"/>
            <a:ext cx="9095035" cy="1447800"/>
          </a:xfrm>
        </p:spPr>
        <p:txBody>
          <a:bodyPr>
            <a:normAutofit/>
          </a:bodyPr>
          <a:lstStyle/>
          <a:p>
            <a:pPr algn="r"/>
            <a:r>
              <a:rPr lang="en-US" sz="6000" b="1" dirty="0">
                <a:solidFill>
                  <a:schemeClr val="tx1"/>
                </a:solidFill>
              </a:rPr>
              <a:t>Complio Overview</a:t>
            </a:r>
          </a:p>
        </p:txBody>
      </p:sp>
      <p:sp>
        <p:nvSpPr>
          <p:cNvPr id="5" name="Content Placeholder 4"/>
          <p:cNvSpPr>
            <a:spLocks noGrp="1"/>
          </p:cNvSpPr>
          <p:nvPr>
            <p:ph idx="1"/>
          </p:nvPr>
        </p:nvSpPr>
        <p:spPr>
          <a:xfrm>
            <a:off x="6632575" y="2046514"/>
            <a:ext cx="3967498" cy="1382486"/>
          </a:xfrm>
        </p:spPr>
        <p:txBody>
          <a:bodyPr/>
          <a:lstStyle/>
          <a:p>
            <a:r>
              <a:rPr lang="en-US" dirty="0">
                <a:hlinkClick r:id="rId2"/>
              </a:rPr>
              <a:t>Complio Overview Video</a:t>
            </a:r>
            <a:endParaRPr lang="en-US" dirty="0"/>
          </a:p>
          <a:p>
            <a:endParaRPr lang="en-US" dirty="0"/>
          </a:p>
          <a:p>
            <a:pPr marL="0" indent="0">
              <a:buNone/>
            </a:pPr>
            <a:endParaRPr lang="en-US" dirty="0"/>
          </a:p>
        </p:txBody>
      </p:sp>
      <p:sp>
        <p:nvSpPr>
          <p:cNvPr id="4" name="Text Placeholder 3"/>
          <p:cNvSpPr>
            <a:spLocks noGrp="1"/>
          </p:cNvSpPr>
          <p:nvPr>
            <p:ph type="body" sz="half" idx="2"/>
          </p:nvPr>
        </p:nvSpPr>
        <p:spPr>
          <a:xfrm>
            <a:off x="4328287" y="2827020"/>
            <a:ext cx="7518784" cy="2895599"/>
          </a:xfrm>
        </p:spPr>
        <p:txBody>
          <a:bodyPr>
            <a:normAutofit lnSpcReduction="10000"/>
          </a:bodyPr>
          <a:lstStyle/>
          <a:p>
            <a:pPr algn="ctr"/>
            <a:r>
              <a:rPr lang="en-US" sz="1600" dirty="0">
                <a:solidFill>
                  <a:schemeClr val="tx1"/>
                </a:solidFill>
              </a:rPr>
              <a:t>COS Complio Website: </a:t>
            </a:r>
          </a:p>
          <a:p>
            <a:pPr algn="ctr"/>
            <a:r>
              <a:rPr lang="en-US" sz="1800" b="1" dirty="0">
                <a:solidFill>
                  <a:srgbClr val="2998E3"/>
                </a:solidFill>
              </a:rPr>
              <a:t>https://cos.complio.com</a:t>
            </a:r>
            <a:endParaRPr lang="en-US" sz="1800" b="1" dirty="0">
              <a:solidFill>
                <a:schemeClr val="tx1"/>
              </a:solidFill>
            </a:endParaRPr>
          </a:p>
          <a:p>
            <a:endParaRPr lang="en-US" sz="1600" dirty="0">
              <a:solidFill>
                <a:schemeClr val="tx1"/>
              </a:solidFill>
            </a:endParaRPr>
          </a:p>
          <a:p>
            <a:r>
              <a:rPr lang="en-US" sz="1600" dirty="0">
                <a:solidFill>
                  <a:schemeClr val="tx1"/>
                </a:solidFill>
              </a:rPr>
              <a:t>Note: Use only your COS giant email when creating an account. </a:t>
            </a:r>
          </a:p>
          <a:p>
            <a:r>
              <a:rPr lang="en-US" sz="1600" dirty="0">
                <a:solidFill>
                  <a:schemeClr val="tx1"/>
                </a:solidFill>
              </a:rPr>
              <a:t>No personal email. </a:t>
            </a:r>
          </a:p>
          <a:p>
            <a:r>
              <a:rPr lang="en-US" sz="1600" dirty="0">
                <a:solidFill>
                  <a:schemeClr val="tx1"/>
                </a:solidFill>
              </a:rPr>
              <a:t>Make sure you have access to your giant email. </a:t>
            </a:r>
          </a:p>
          <a:p>
            <a:r>
              <a:rPr lang="en-US" sz="1600" dirty="0">
                <a:solidFill>
                  <a:schemeClr val="tx1"/>
                </a:solidFill>
              </a:rPr>
              <a:t>- Make sure you spell your name correctly and enter your social security number correctly. </a:t>
            </a:r>
          </a:p>
          <a:p>
            <a:endParaRPr lang="en-US" dirty="0"/>
          </a:p>
        </p:txBody>
      </p:sp>
      <p:pic>
        <p:nvPicPr>
          <p:cNvPr id="6" name="Picture 5" descr="A screenshot of a computer&#10;&#10;Description automatically generated">
            <a:extLst>
              <a:ext uri="{FF2B5EF4-FFF2-40B4-BE49-F238E27FC236}">
                <a16:creationId xmlns:a16="http://schemas.microsoft.com/office/drawing/2014/main" id="{138FCB2E-CF88-4AA1-E5D6-B0959093D525}"/>
              </a:ext>
            </a:extLst>
          </p:cNvPr>
          <p:cNvPicPr>
            <a:picLocks noChangeAspect="1"/>
          </p:cNvPicPr>
          <p:nvPr/>
        </p:nvPicPr>
        <p:blipFill>
          <a:blip r:embed="rId3"/>
          <a:stretch>
            <a:fillRect/>
          </a:stretch>
        </p:blipFill>
        <p:spPr>
          <a:xfrm>
            <a:off x="418866" y="1965753"/>
            <a:ext cx="3502130" cy="3282904"/>
          </a:xfrm>
          <a:prstGeom prst="rect">
            <a:avLst/>
          </a:prstGeom>
        </p:spPr>
      </p:pic>
    </p:spTree>
    <p:extLst>
      <p:ext uri="{BB962C8B-B14F-4D97-AF65-F5344CB8AC3E}">
        <p14:creationId xmlns:p14="http://schemas.microsoft.com/office/powerpoint/2010/main" val="3072298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CCEBEF-C33E-96BB-B8E8-2E99061E4431}"/>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sz="4800" dirty="0">
                <a:solidFill>
                  <a:schemeClr val="tx1">
                    <a:lumMod val="75000"/>
                    <a:lumOff val="25000"/>
                  </a:schemeClr>
                </a:solidFill>
              </a:rPr>
              <a:t>Tuberculosis (TB) Annual</a:t>
            </a:r>
          </a:p>
        </p:txBody>
      </p:sp>
      <p:pic>
        <p:nvPicPr>
          <p:cNvPr id="6" name="Content Placeholder 5" descr="A close up of a paper&#10;&#10;Description automatically generated">
            <a:extLst>
              <a:ext uri="{FF2B5EF4-FFF2-40B4-BE49-F238E27FC236}">
                <a16:creationId xmlns:a16="http://schemas.microsoft.com/office/drawing/2014/main" id="{71D924B6-5FAD-FCE9-2FFF-E6CEA40B92AB}"/>
              </a:ext>
            </a:extLst>
          </p:cNvPr>
          <p:cNvPicPr>
            <a:picLocks noGrp="1" noChangeAspect="1"/>
          </p:cNvPicPr>
          <p:nvPr>
            <p:ph idx="1"/>
          </p:nvPr>
        </p:nvPicPr>
        <p:blipFill rotWithShape="1">
          <a:blip r:embed="rId2"/>
          <a:srcRect r="14" b="44298"/>
          <a:stretch/>
        </p:blipFill>
        <p:spPr>
          <a:xfrm>
            <a:off x="633999" y="697471"/>
            <a:ext cx="6909801" cy="5199625"/>
          </a:xfrm>
          <a:prstGeom prst="rect">
            <a:avLst/>
          </a:prstGeom>
        </p:spPr>
      </p:pic>
      <p:cxnSp>
        <p:nvCxnSpPr>
          <p:cNvPr id="19" name="Straight Connector 18">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DC6B826-B63D-1DC3-E535-2F1E925A55B7}"/>
              </a:ext>
            </a:extLst>
          </p:cNvPr>
          <p:cNvSpPr>
            <a:spLocks noGrp="1"/>
          </p:cNvSpPr>
          <p:nvPr>
            <p:ph type="body" sz="half" idx="2"/>
          </p:nvPr>
        </p:nvSpPr>
        <p:spPr>
          <a:xfrm>
            <a:off x="7859485" y="2198914"/>
            <a:ext cx="3690257" cy="3670180"/>
          </a:xfrm>
        </p:spPr>
        <p:txBody>
          <a:bodyPr vert="horz" lIns="0" tIns="45720" rIns="0" bIns="45720" rtlCol="0">
            <a:normAutofit/>
          </a:bodyPr>
          <a:lstStyle/>
          <a:p>
            <a:r>
              <a:rPr lang="en-US" b="1" u="sng" dirty="0">
                <a:solidFill>
                  <a:schemeClr val="tx1">
                    <a:lumMod val="75000"/>
                    <a:lumOff val="25000"/>
                  </a:schemeClr>
                </a:solidFill>
              </a:rPr>
              <a:t>Annual TB Complio Upload: </a:t>
            </a:r>
          </a:p>
          <a:p>
            <a:r>
              <a:rPr lang="en-US" b="1" dirty="0">
                <a:solidFill>
                  <a:schemeClr val="tx1">
                    <a:lumMod val="75000"/>
                    <a:lumOff val="25000"/>
                  </a:schemeClr>
                </a:solidFill>
              </a:rPr>
              <a:t>Healthcare setting? Yes</a:t>
            </a:r>
            <a:r>
              <a:rPr lang="en-US" dirty="0">
                <a:solidFill>
                  <a:schemeClr val="tx1">
                    <a:lumMod val="75000"/>
                    <a:lumOff val="25000"/>
                  </a:schemeClr>
                </a:solidFill>
              </a:rPr>
              <a:t> </a:t>
            </a:r>
          </a:p>
          <a:p>
            <a:r>
              <a:rPr lang="en-US" b="1" dirty="0">
                <a:solidFill>
                  <a:schemeClr val="tx1">
                    <a:lumMod val="75000"/>
                    <a:lumOff val="25000"/>
                  </a:schemeClr>
                </a:solidFill>
              </a:rPr>
              <a:t>PPD Annual: </a:t>
            </a:r>
            <a:r>
              <a:rPr lang="en-US" dirty="0">
                <a:solidFill>
                  <a:schemeClr val="tx1">
                    <a:lumMod val="75000"/>
                    <a:lumOff val="25000"/>
                  </a:schemeClr>
                </a:solidFill>
              </a:rPr>
              <a:t>9/22/2022</a:t>
            </a:r>
          </a:p>
          <a:p>
            <a:r>
              <a:rPr lang="en-US" b="1" dirty="0">
                <a:solidFill>
                  <a:schemeClr val="tx1">
                    <a:lumMod val="75000"/>
                    <a:lumOff val="25000"/>
                  </a:schemeClr>
                </a:solidFill>
              </a:rPr>
              <a:t>PPD 2</a:t>
            </a:r>
            <a:r>
              <a:rPr lang="en-US" b="1" baseline="30000" dirty="0">
                <a:solidFill>
                  <a:schemeClr val="tx1">
                    <a:lumMod val="75000"/>
                    <a:lumOff val="25000"/>
                  </a:schemeClr>
                </a:solidFill>
              </a:rPr>
              <a:t>nd</a:t>
            </a:r>
            <a:r>
              <a:rPr lang="en-US" b="1" dirty="0">
                <a:solidFill>
                  <a:schemeClr val="tx1">
                    <a:lumMod val="75000"/>
                    <a:lumOff val="25000"/>
                  </a:schemeClr>
                </a:solidFill>
              </a:rPr>
              <a:t>: </a:t>
            </a:r>
            <a:r>
              <a:rPr lang="en-US" dirty="0">
                <a:solidFill>
                  <a:schemeClr val="tx1">
                    <a:lumMod val="75000"/>
                    <a:lumOff val="25000"/>
                  </a:schemeClr>
                </a:solidFill>
              </a:rPr>
              <a:t>9/9/2022</a:t>
            </a:r>
          </a:p>
          <a:p>
            <a:r>
              <a:rPr lang="en-US" dirty="0">
                <a:solidFill>
                  <a:schemeClr val="tx1">
                    <a:lumMod val="75000"/>
                    <a:lumOff val="25000"/>
                  </a:schemeClr>
                </a:solidFill>
              </a:rPr>
              <a:t>Clinic/ Provider: COS Health Center</a:t>
            </a:r>
          </a:p>
          <a:p>
            <a:pPr marL="285750" indent="-285750">
              <a:buFont typeface="Wingdings" panose="05000000000000000000" pitchFamily="2" charset="2"/>
              <a:buChar char="v"/>
            </a:pPr>
            <a:r>
              <a:rPr lang="en-US" dirty="0">
                <a:solidFill>
                  <a:schemeClr val="tx1">
                    <a:lumMod val="75000"/>
                    <a:lumOff val="25000"/>
                  </a:schemeClr>
                </a:solidFill>
              </a:rPr>
              <a:t>If you work in a healthcare setting prior to program entry. </a:t>
            </a:r>
          </a:p>
          <a:p>
            <a:pPr marL="285750" indent="-285750">
              <a:buFont typeface="Wingdings" panose="05000000000000000000" pitchFamily="2" charset="2"/>
              <a:buChar char="v"/>
            </a:pPr>
            <a:r>
              <a:rPr lang="en-US" dirty="0">
                <a:solidFill>
                  <a:schemeClr val="tx1">
                    <a:lumMod val="75000"/>
                    <a:lumOff val="25000"/>
                  </a:schemeClr>
                </a:solidFill>
              </a:rPr>
              <a:t>2</a:t>
            </a:r>
            <a:r>
              <a:rPr lang="en-US" baseline="30000" dirty="0">
                <a:solidFill>
                  <a:schemeClr val="tx1">
                    <a:lumMod val="75000"/>
                    <a:lumOff val="25000"/>
                  </a:schemeClr>
                </a:solidFill>
              </a:rPr>
              <a:t>nd</a:t>
            </a:r>
            <a:r>
              <a:rPr lang="en-US" dirty="0">
                <a:solidFill>
                  <a:schemeClr val="tx1">
                    <a:lumMod val="75000"/>
                    <a:lumOff val="25000"/>
                  </a:schemeClr>
                </a:solidFill>
              </a:rPr>
              <a:t> year of program.</a:t>
            </a:r>
          </a:p>
          <a:p>
            <a:endParaRPr lang="en-US" dirty="0">
              <a:solidFill>
                <a:schemeClr val="tx1">
                  <a:lumMod val="75000"/>
                  <a:lumOff val="25000"/>
                </a:schemeClr>
              </a:solidFill>
            </a:endParaRPr>
          </a:p>
        </p:txBody>
      </p:sp>
      <p:sp>
        <p:nvSpPr>
          <p:cNvPr id="21" name="Rectangle 20">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926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2EF0-544D-B6B5-2F22-61338C63A257}"/>
              </a:ext>
            </a:extLst>
          </p:cNvPr>
          <p:cNvSpPr>
            <a:spLocks noGrp="1"/>
          </p:cNvSpPr>
          <p:nvPr>
            <p:ph type="title"/>
          </p:nvPr>
        </p:nvSpPr>
        <p:spPr>
          <a:xfrm>
            <a:off x="457200" y="354329"/>
            <a:ext cx="3200400" cy="1108709"/>
          </a:xfrm>
        </p:spPr>
        <p:txBody>
          <a:bodyPr/>
          <a:lstStyle/>
          <a:p>
            <a:r>
              <a:rPr lang="en-US" sz="3600" b="1" dirty="0">
                <a:solidFill>
                  <a:schemeClr val="tx1">
                    <a:lumMod val="75000"/>
                    <a:lumOff val="25000"/>
                  </a:schemeClr>
                </a:solidFill>
              </a:rPr>
              <a:t>Tuberculosis Positive Results</a:t>
            </a:r>
            <a:endParaRPr lang="en-US" b="1" dirty="0"/>
          </a:p>
        </p:txBody>
      </p:sp>
      <p:pic>
        <p:nvPicPr>
          <p:cNvPr id="6" name="Content Placeholder 5" descr="A close-up of a medical form&#10;&#10;Description automatically generated">
            <a:extLst>
              <a:ext uri="{FF2B5EF4-FFF2-40B4-BE49-F238E27FC236}">
                <a16:creationId xmlns:a16="http://schemas.microsoft.com/office/drawing/2014/main" id="{3261163C-4D91-5E56-7E0A-4B074BA33A1D}"/>
              </a:ext>
            </a:extLst>
          </p:cNvPr>
          <p:cNvPicPr>
            <a:picLocks noGrp="1" noChangeAspect="1"/>
          </p:cNvPicPr>
          <p:nvPr>
            <p:ph idx="1"/>
          </p:nvPr>
        </p:nvPicPr>
        <p:blipFill>
          <a:blip r:embed="rId2"/>
          <a:stretch>
            <a:fillRect/>
          </a:stretch>
        </p:blipFill>
        <p:spPr>
          <a:xfrm>
            <a:off x="8127978" y="771525"/>
            <a:ext cx="4064022" cy="5257800"/>
          </a:xfrm>
        </p:spPr>
      </p:pic>
      <p:sp>
        <p:nvSpPr>
          <p:cNvPr id="4" name="Text Placeholder 3">
            <a:extLst>
              <a:ext uri="{FF2B5EF4-FFF2-40B4-BE49-F238E27FC236}">
                <a16:creationId xmlns:a16="http://schemas.microsoft.com/office/drawing/2014/main" id="{E90C13A6-0EF6-39C3-1A19-A901307C1B59}"/>
              </a:ext>
            </a:extLst>
          </p:cNvPr>
          <p:cNvSpPr>
            <a:spLocks noGrp="1"/>
          </p:cNvSpPr>
          <p:nvPr>
            <p:ph type="body" sz="half" idx="2"/>
          </p:nvPr>
        </p:nvSpPr>
        <p:spPr>
          <a:xfrm>
            <a:off x="457200" y="2068830"/>
            <a:ext cx="3200400" cy="3379124"/>
          </a:xfrm>
        </p:spPr>
        <p:txBody>
          <a:bodyPr/>
          <a:lstStyle/>
          <a:p>
            <a:r>
              <a:rPr lang="en-US" b="1" dirty="0"/>
              <a:t>Complio: both forms must be upload to complete the TB requirement. </a:t>
            </a:r>
          </a:p>
          <a:p>
            <a:pPr marL="342900" indent="-342900">
              <a:buFont typeface="+mj-lt"/>
              <a:buAutoNum type="arabicPeriod"/>
            </a:pPr>
            <a:r>
              <a:rPr lang="en-US" b="1" u="sng" dirty="0"/>
              <a:t>Chest X-Ray</a:t>
            </a:r>
            <a:r>
              <a:rPr lang="en-US" u="sng" dirty="0"/>
              <a:t> </a:t>
            </a:r>
            <a:r>
              <a:rPr lang="en-US" dirty="0"/>
              <a:t>: Results Must be Negative. Receive from your healthcare provider. </a:t>
            </a:r>
          </a:p>
          <a:p>
            <a:pPr marL="342900" indent="-342900">
              <a:buFont typeface="+mj-lt"/>
              <a:buAutoNum type="arabicPeriod"/>
            </a:pPr>
            <a:r>
              <a:rPr lang="en-US" b="1" u="sng" dirty="0"/>
              <a:t>TB Screening Form</a:t>
            </a:r>
            <a:r>
              <a:rPr lang="en-US" b="1" dirty="0"/>
              <a:t>: </a:t>
            </a:r>
            <a:r>
              <a:rPr lang="en-US" dirty="0"/>
              <a:t>Nursing &amp; Allied Health TB Surveillance Form (get from Nursing &amp; Allied Health Administrative Assistant, Angela Iniguez. </a:t>
            </a:r>
          </a:p>
        </p:txBody>
      </p:sp>
      <p:pic>
        <p:nvPicPr>
          <p:cNvPr id="8" name="Picture 7" descr="A close-up of a form&#10;&#10;Description automatically generated">
            <a:extLst>
              <a:ext uri="{FF2B5EF4-FFF2-40B4-BE49-F238E27FC236}">
                <a16:creationId xmlns:a16="http://schemas.microsoft.com/office/drawing/2014/main" id="{7AEAF6D0-84E5-E73B-603E-D2F727097931}"/>
              </a:ext>
            </a:extLst>
          </p:cNvPr>
          <p:cNvPicPr>
            <a:picLocks noChangeAspect="1"/>
          </p:cNvPicPr>
          <p:nvPr/>
        </p:nvPicPr>
        <p:blipFill rotWithShape="1">
          <a:blip r:embed="rId3"/>
          <a:srcRect l="9605" t="10355" r="12122" b="6282"/>
          <a:stretch/>
        </p:blipFill>
        <p:spPr>
          <a:xfrm>
            <a:off x="4200525" y="594359"/>
            <a:ext cx="4149090" cy="5612132"/>
          </a:xfrm>
          <a:prstGeom prst="rect">
            <a:avLst/>
          </a:prstGeom>
        </p:spPr>
      </p:pic>
    </p:spTree>
    <p:extLst>
      <p:ext uri="{BB962C8B-B14F-4D97-AF65-F5344CB8AC3E}">
        <p14:creationId xmlns:p14="http://schemas.microsoft.com/office/powerpoint/2010/main" val="3745619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CE90-EAFC-796F-6A3A-5A62892E725F}"/>
              </a:ext>
            </a:extLst>
          </p:cNvPr>
          <p:cNvSpPr>
            <a:spLocks noGrp="1"/>
          </p:cNvSpPr>
          <p:nvPr>
            <p:ph type="title"/>
          </p:nvPr>
        </p:nvSpPr>
        <p:spPr>
          <a:xfrm>
            <a:off x="250371" y="227512"/>
            <a:ext cx="3200400" cy="1008016"/>
          </a:xfrm>
        </p:spPr>
        <p:txBody>
          <a:bodyPr>
            <a:normAutofit fontScale="90000"/>
          </a:bodyPr>
          <a:lstStyle/>
          <a:p>
            <a:r>
              <a:rPr lang="en-US" dirty="0"/>
              <a:t>Complio Exceptions</a:t>
            </a:r>
          </a:p>
        </p:txBody>
      </p:sp>
      <p:pic>
        <p:nvPicPr>
          <p:cNvPr id="6" name="Content Placeholder 5" descr="A screenshot of a computer screen&#10;&#10;Description automatically generated">
            <a:extLst>
              <a:ext uri="{FF2B5EF4-FFF2-40B4-BE49-F238E27FC236}">
                <a16:creationId xmlns:a16="http://schemas.microsoft.com/office/drawing/2014/main" id="{039B3000-D09C-8EAF-2330-BB03AB1FF750}"/>
              </a:ext>
            </a:extLst>
          </p:cNvPr>
          <p:cNvPicPr>
            <a:picLocks noGrp="1" noChangeAspect="1"/>
          </p:cNvPicPr>
          <p:nvPr>
            <p:ph idx="1"/>
          </p:nvPr>
        </p:nvPicPr>
        <p:blipFill>
          <a:blip r:embed="rId2"/>
          <a:stretch>
            <a:fillRect/>
          </a:stretch>
        </p:blipFill>
        <p:spPr>
          <a:xfrm>
            <a:off x="5367834" y="0"/>
            <a:ext cx="5736896" cy="6858000"/>
          </a:xfrm>
        </p:spPr>
      </p:pic>
      <p:sp>
        <p:nvSpPr>
          <p:cNvPr id="4" name="Text Placeholder 3">
            <a:extLst>
              <a:ext uri="{FF2B5EF4-FFF2-40B4-BE49-F238E27FC236}">
                <a16:creationId xmlns:a16="http://schemas.microsoft.com/office/drawing/2014/main" id="{07611D81-A37A-2F3C-9B1D-1423BA73763C}"/>
              </a:ext>
            </a:extLst>
          </p:cNvPr>
          <p:cNvSpPr>
            <a:spLocks noGrp="1"/>
          </p:cNvSpPr>
          <p:nvPr>
            <p:ph type="body" sz="half" idx="2"/>
          </p:nvPr>
        </p:nvSpPr>
        <p:spPr>
          <a:xfrm>
            <a:off x="457199" y="1427356"/>
            <a:ext cx="3200400" cy="5073805"/>
          </a:xfrm>
        </p:spPr>
        <p:txBody>
          <a:bodyPr>
            <a:normAutofit lnSpcReduction="10000"/>
          </a:bodyPr>
          <a:lstStyle/>
          <a:p>
            <a:r>
              <a:rPr lang="en-US" dirty="0"/>
              <a:t>Before you Apply for Exception on Complio the following MUST be completed first:</a:t>
            </a:r>
          </a:p>
          <a:p>
            <a:pPr marL="342900" indent="-342900">
              <a:buFont typeface="+mj-lt"/>
              <a:buAutoNum type="arabicPeriod"/>
            </a:pPr>
            <a:r>
              <a:rPr lang="en-US" dirty="0"/>
              <a:t>Email your externship instructor, also CC Allied Health Administrative Assistant. </a:t>
            </a:r>
          </a:p>
          <a:p>
            <a:pPr marL="342900" indent="-342900">
              <a:buFont typeface="+mj-lt"/>
              <a:buAutoNum type="arabicPeriod"/>
            </a:pPr>
            <a:r>
              <a:rPr lang="en-US" dirty="0"/>
              <a:t>Email response from externship instructor approving exception request with expiration date. Allied Health Administrative Assistant must be cc’d on email. </a:t>
            </a:r>
          </a:p>
          <a:p>
            <a:pPr marL="342900" indent="-342900">
              <a:buFont typeface="+mj-lt"/>
              <a:buAutoNum type="arabicPeriod"/>
            </a:pPr>
            <a:r>
              <a:rPr lang="en-US" dirty="0"/>
              <a:t>Submit your Apply for Exception through Complio include screenshot of email approval with request. Email Administrative Assistant, you submitted your exception.  </a:t>
            </a:r>
          </a:p>
          <a:p>
            <a:pPr marL="285750" indent="-285750">
              <a:buFont typeface="Courier New" panose="02070309020205020404" pitchFamily="49" charset="0"/>
              <a:buChar char="o"/>
            </a:pPr>
            <a:r>
              <a:rPr lang="en-US" dirty="0"/>
              <a:t>If the following procedure is not followed and automatic denial will be given until the procedure is followed. </a:t>
            </a:r>
          </a:p>
          <a:p>
            <a:endParaRPr lang="en-US" dirty="0"/>
          </a:p>
        </p:txBody>
      </p:sp>
    </p:spTree>
    <p:extLst>
      <p:ext uri="{BB962C8B-B14F-4D97-AF65-F5344CB8AC3E}">
        <p14:creationId xmlns:p14="http://schemas.microsoft.com/office/powerpoint/2010/main" val="825046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Pharmacy Technician Program</a:t>
            </a:r>
          </a:p>
        </p:txBody>
      </p:sp>
      <p:sp>
        <p:nvSpPr>
          <p:cNvPr id="17" name="Content Placeholder 16"/>
          <p:cNvSpPr>
            <a:spLocks noGrp="1"/>
          </p:cNvSpPr>
          <p:nvPr>
            <p:ph sz="half" idx="1"/>
          </p:nvPr>
        </p:nvSpPr>
        <p:spPr/>
        <p:txBody>
          <a:bodyPr>
            <a:normAutofit fontScale="25000" lnSpcReduction="20000"/>
          </a:bodyPr>
          <a:lstStyle/>
          <a:p>
            <a:r>
              <a:rPr lang="en-US" sz="9600" b="1" u="sng" dirty="0"/>
              <a:t>Complio Document Upload</a:t>
            </a:r>
          </a:p>
          <a:p>
            <a:pPr marL="0" indent="0">
              <a:buNone/>
            </a:pPr>
            <a:endParaRPr lang="en-US" dirty="0"/>
          </a:p>
          <a:p>
            <a:pPr marL="285750" indent="-285750">
              <a:buFont typeface="Arial" panose="020B0604020202020204" pitchFamily="34" charset="0"/>
              <a:buChar char="•"/>
            </a:pPr>
            <a:endParaRPr lang="en-US" dirty="0"/>
          </a:p>
          <a:p>
            <a:pPr marL="0" indent="0">
              <a:buNone/>
            </a:pPr>
            <a:endParaRPr lang="en-US" dirty="0"/>
          </a:p>
        </p:txBody>
      </p:sp>
      <p:sp>
        <p:nvSpPr>
          <p:cNvPr id="18" name="Content Placeholder 17"/>
          <p:cNvSpPr>
            <a:spLocks noGrp="1"/>
          </p:cNvSpPr>
          <p:nvPr>
            <p:ph sz="half" idx="2"/>
          </p:nvPr>
        </p:nvSpPr>
        <p:spPr/>
        <p:txBody>
          <a:bodyPr>
            <a:normAutofit fontScale="25000" lnSpcReduction="20000"/>
          </a:bodyPr>
          <a:lstStyle/>
          <a:p>
            <a:r>
              <a:rPr lang="en-US" sz="9600" b="1" u="sng" dirty="0"/>
              <a:t>COS Forms submit to Nursing &amp; Allied Office</a:t>
            </a:r>
          </a:p>
          <a:p>
            <a:pPr lvl="0">
              <a:buFont typeface="Arial" panose="020B0604020202020204" pitchFamily="34" charset="0"/>
              <a:buChar char="•"/>
            </a:pPr>
            <a:r>
              <a:rPr lang="en-US" sz="9600" dirty="0"/>
              <a:t>Photo/Video Release</a:t>
            </a:r>
          </a:p>
          <a:p>
            <a:pPr lvl="0">
              <a:buFont typeface="Arial" panose="020B0604020202020204" pitchFamily="34" charset="0"/>
              <a:buChar char="•"/>
            </a:pPr>
            <a:r>
              <a:rPr lang="en-US" sz="9600" dirty="0"/>
              <a:t>Informed Consent</a:t>
            </a:r>
          </a:p>
          <a:p>
            <a:pPr lvl="0">
              <a:buFont typeface="Arial" panose="020B0604020202020204" pitchFamily="34" charset="0"/>
              <a:buChar char="•"/>
            </a:pPr>
            <a:r>
              <a:rPr lang="en-US" sz="9600" dirty="0"/>
              <a:t>Occupational Exposure Control Protocol</a:t>
            </a:r>
          </a:p>
          <a:p>
            <a:pPr lvl="0">
              <a:buFont typeface="Arial" panose="020B0604020202020204" pitchFamily="34" charset="0"/>
              <a:buChar char="•"/>
            </a:pPr>
            <a:r>
              <a:rPr lang="en-US" sz="9600" dirty="0"/>
              <a:t>Student Health Release Form</a:t>
            </a:r>
          </a:p>
          <a:p>
            <a:pPr lvl="0">
              <a:buFont typeface="Arial" panose="020B0604020202020204" pitchFamily="34" charset="0"/>
              <a:buChar char="•"/>
            </a:pPr>
            <a:r>
              <a:rPr lang="en-US" sz="9600" dirty="0"/>
              <a:t>Demographics Survey</a:t>
            </a:r>
          </a:p>
          <a:p>
            <a:pPr marL="0" lvl="0" indent="0">
              <a:buNone/>
            </a:pPr>
            <a:endParaRPr lang="en-US" sz="9600" dirty="0"/>
          </a:p>
          <a:p>
            <a:pPr marL="0" lvl="0" indent="0">
              <a:buNone/>
            </a:pPr>
            <a:endParaRPr lang="en-US" sz="9600" dirty="0"/>
          </a:p>
          <a:p>
            <a:pPr marL="0" lvl="0" indent="0" algn="r">
              <a:buNone/>
            </a:pPr>
            <a:r>
              <a:rPr lang="en-US" sz="8000" dirty="0">
                <a:hlinkClick r:id="rId2"/>
              </a:rPr>
              <a:t>COS Pharmacy Technician Program Website</a:t>
            </a:r>
            <a:endParaRPr lang="en-US" sz="8000" dirty="0"/>
          </a:p>
          <a:p>
            <a:pPr>
              <a:buFont typeface="Arial" panose="020B0604020202020204" pitchFamily="34" charset="0"/>
              <a:buChar char="•"/>
            </a:pPr>
            <a:endParaRPr lang="en-US" dirty="0"/>
          </a:p>
        </p:txBody>
      </p:sp>
      <p:pic>
        <p:nvPicPr>
          <p:cNvPr id="3" name="Picture 2" descr="A screenshot of a computer screen&#10;&#10;Description automatically generated">
            <a:extLst>
              <a:ext uri="{FF2B5EF4-FFF2-40B4-BE49-F238E27FC236}">
                <a16:creationId xmlns:a16="http://schemas.microsoft.com/office/drawing/2014/main" id="{C20A75D7-345B-5FB5-256B-7DBE0BDF2631}"/>
              </a:ext>
            </a:extLst>
          </p:cNvPr>
          <p:cNvPicPr>
            <a:picLocks noChangeAspect="1"/>
          </p:cNvPicPr>
          <p:nvPr/>
        </p:nvPicPr>
        <p:blipFill>
          <a:blip r:embed="rId3"/>
          <a:stretch>
            <a:fillRect/>
          </a:stretch>
        </p:blipFill>
        <p:spPr>
          <a:xfrm>
            <a:off x="2243030" y="2242868"/>
            <a:ext cx="1533739" cy="3858163"/>
          </a:xfrm>
          <a:prstGeom prst="rect">
            <a:avLst/>
          </a:prstGeom>
        </p:spPr>
      </p:pic>
    </p:spTree>
    <p:extLst>
      <p:ext uri="{BB962C8B-B14F-4D97-AF65-F5344CB8AC3E}">
        <p14:creationId xmlns:p14="http://schemas.microsoft.com/office/powerpoint/2010/main" val="2949040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CE77-B1E1-BCBB-483C-9889CE7F8E2E}"/>
              </a:ext>
            </a:extLst>
          </p:cNvPr>
          <p:cNvSpPr>
            <a:spLocks noGrp="1"/>
          </p:cNvSpPr>
          <p:nvPr>
            <p:ph type="title"/>
          </p:nvPr>
        </p:nvSpPr>
        <p:spPr>
          <a:xfrm>
            <a:off x="868680" y="338328"/>
            <a:ext cx="10058400" cy="749808"/>
          </a:xfrm>
        </p:spPr>
        <p:txBody>
          <a:bodyPr/>
          <a:lstStyle/>
          <a:p>
            <a:r>
              <a:rPr lang="en-US" b="1" dirty="0"/>
              <a:t>PhT Program Contact Information</a:t>
            </a:r>
            <a:endParaRPr lang="en-US" dirty="0"/>
          </a:p>
        </p:txBody>
      </p:sp>
      <p:sp>
        <p:nvSpPr>
          <p:cNvPr id="3" name="Text Placeholder 2">
            <a:extLst>
              <a:ext uri="{FF2B5EF4-FFF2-40B4-BE49-F238E27FC236}">
                <a16:creationId xmlns:a16="http://schemas.microsoft.com/office/drawing/2014/main" id="{AB681F47-34EE-548D-1BA7-1AC8A8632E09}"/>
              </a:ext>
            </a:extLst>
          </p:cNvPr>
          <p:cNvSpPr>
            <a:spLocks noGrp="1"/>
          </p:cNvSpPr>
          <p:nvPr>
            <p:ph type="body" idx="1"/>
          </p:nvPr>
        </p:nvSpPr>
        <p:spPr>
          <a:xfrm>
            <a:off x="632947" y="1981199"/>
            <a:ext cx="2946866" cy="840389"/>
          </a:xfrm>
        </p:spPr>
        <p:txBody>
          <a:bodyPr/>
          <a:lstStyle/>
          <a:p>
            <a:pPr algn="ctr"/>
            <a:r>
              <a:rPr lang="en-US" dirty="0"/>
              <a:t>PhT Director/ Externship Coordinator/ Instructor </a:t>
            </a:r>
          </a:p>
        </p:txBody>
      </p:sp>
      <p:sp>
        <p:nvSpPr>
          <p:cNvPr id="4" name="Text Placeholder 3">
            <a:extLst>
              <a:ext uri="{FF2B5EF4-FFF2-40B4-BE49-F238E27FC236}">
                <a16:creationId xmlns:a16="http://schemas.microsoft.com/office/drawing/2014/main" id="{5500DC4A-3B59-815E-B39C-2BCEAF0E8413}"/>
              </a:ext>
            </a:extLst>
          </p:cNvPr>
          <p:cNvSpPr>
            <a:spLocks noGrp="1"/>
          </p:cNvSpPr>
          <p:nvPr>
            <p:ph type="body" sz="half" idx="15"/>
          </p:nvPr>
        </p:nvSpPr>
        <p:spPr/>
        <p:txBody>
          <a:bodyPr/>
          <a:lstStyle/>
          <a:p>
            <a:endParaRPr lang="en-US" dirty="0"/>
          </a:p>
          <a:p>
            <a:pPr algn="ctr"/>
            <a:r>
              <a:rPr lang="en-US" b="1" dirty="0"/>
              <a:t>PhT Director</a:t>
            </a:r>
            <a:r>
              <a:rPr lang="en-US" dirty="0"/>
              <a:t>: </a:t>
            </a:r>
          </a:p>
          <a:p>
            <a:pPr algn="ctr"/>
            <a:r>
              <a:rPr lang="en-US" b="1" dirty="0"/>
              <a:t>Email</a:t>
            </a:r>
            <a:r>
              <a:rPr lang="en-US" dirty="0"/>
              <a:t>: </a:t>
            </a:r>
          </a:p>
          <a:p>
            <a:pPr algn="ctr"/>
            <a:r>
              <a:rPr lang="en-US" b="1" dirty="0"/>
              <a:t>Office Number</a:t>
            </a:r>
            <a:r>
              <a:rPr lang="en-US" dirty="0"/>
              <a:t>: 559-737-6120</a:t>
            </a:r>
          </a:p>
          <a:p>
            <a:pPr algn="ctr"/>
            <a:r>
              <a:rPr lang="en-US" dirty="0"/>
              <a:t>(call only) </a:t>
            </a:r>
          </a:p>
        </p:txBody>
      </p:sp>
      <p:sp>
        <p:nvSpPr>
          <p:cNvPr id="5" name="Text Placeholder 4">
            <a:extLst>
              <a:ext uri="{FF2B5EF4-FFF2-40B4-BE49-F238E27FC236}">
                <a16:creationId xmlns:a16="http://schemas.microsoft.com/office/drawing/2014/main" id="{2A9BD057-F4B6-3D82-4BA9-1C551A81C5EA}"/>
              </a:ext>
            </a:extLst>
          </p:cNvPr>
          <p:cNvSpPr>
            <a:spLocks noGrp="1"/>
          </p:cNvSpPr>
          <p:nvPr>
            <p:ph type="body" sz="quarter" idx="3"/>
          </p:nvPr>
        </p:nvSpPr>
        <p:spPr>
          <a:xfrm>
            <a:off x="3884135" y="2113262"/>
            <a:ext cx="2936241" cy="576262"/>
          </a:xfrm>
        </p:spPr>
        <p:txBody>
          <a:bodyPr/>
          <a:lstStyle/>
          <a:p>
            <a:pPr algn="ctr"/>
            <a:r>
              <a:rPr lang="en-US" dirty="0"/>
              <a:t>PhT Adjunct </a:t>
            </a:r>
          </a:p>
          <a:p>
            <a:pPr algn="ctr"/>
            <a:r>
              <a:rPr lang="en-US" dirty="0"/>
              <a:t>Instructor </a:t>
            </a:r>
          </a:p>
        </p:txBody>
      </p:sp>
      <p:sp>
        <p:nvSpPr>
          <p:cNvPr id="6" name="Text Placeholder 5">
            <a:extLst>
              <a:ext uri="{FF2B5EF4-FFF2-40B4-BE49-F238E27FC236}">
                <a16:creationId xmlns:a16="http://schemas.microsoft.com/office/drawing/2014/main" id="{50A46EDD-E02A-989F-D209-F234175A4F6E}"/>
              </a:ext>
            </a:extLst>
          </p:cNvPr>
          <p:cNvSpPr>
            <a:spLocks noGrp="1"/>
          </p:cNvSpPr>
          <p:nvPr>
            <p:ph type="body" sz="half" idx="16"/>
          </p:nvPr>
        </p:nvSpPr>
        <p:spPr>
          <a:xfrm>
            <a:off x="3878859" y="3130866"/>
            <a:ext cx="2946794" cy="3229674"/>
          </a:xfrm>
        </p:spPr>
        <p:txBody>
          <a:bodyPr/>
          <a:lstStyle/>
          <a:p>
            <a:pPr algn="ctr"/>
            <a:r>
              <a:rPr lang="en-US" b="1" dirty="0"/>
              <a:t>PTA ACCE/ Instructor</a:t>
            </a:r>
            <a:r>
              <a:rPr lang="en-US"/>
              <a:t>:  </a:t>
            </a:r>
          </a:p>
          <a:p>
            <a:pPr algn="ctr"/>
            <a:r>
              <a:rPr lang="en-US" b="1"/>
              <a:t>Email</a:t>
            </a:r>
            <a:r>
              <a:rPr lang="en-US"/>
              <a:t>:</a:t>
            </a:r>
            <a:endParaRPr lang="en-US" dirty="0"/>
          </a:p>
        </p:txBody>
      </p:sp>
      <p:sp>
        <p:nvSpPr>
          <p:cNvPr id="7" name="Text Placeholder 6">
            <a:extLst>
              <a:ext uri="{FF2B5EF4-FFF2-40B4-BE49-F238E27FC236}">
                <a16:creationId xmlns:a16="http://schemas.microsoft.com/office/drawing/2014/main" id="{D12A8433-39F2-904E-9135-5ECF76A55867}"/>
              </a:ext>
            </a:extLst>
          </p:cNvPr>
          <p:cNvSpPr>
            <a:spLocks noGrp="1"/>
          </p:cNvSpPr>
          <p:nvPr>
            <p:ph type="body" sz="quarter" idx="13"/>
          </p:nvPr>
        </p:nvSpPr>
        <p:spPr>
          <a:xfrm>
            <a:off x="7124700" y="2245327"/>
            <a:ext cx="2932113" cy="576262"/>
          </a:xfrm>
        </p:spPr>
        <p:txBody>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Allied Health Administrative Assistant</a:t>
            </a:r>
            <a:endParaRPr lang="en-US" dirty="0"/>
          </a:p>
        </p:txBody>
      </p:sp>
      <p:sp>
        <p:nvSpPr>
          <p:cNvPr id="8" name="Text Placeholder 7">
            <a:extLst>
              <a:ext uri="{FF2B5EF4-FFF2-40B4-BE49-F238E27FC236}">
                <a16:creationId xmlns:a16="http://schemas.microsoft.com/office/drawing/2014/main" id="{D949193B-B6DC-8EA3-6396-4685B4D8778F}"/>
              </a:ext>
            </a:extLst>
          </p:cNvPr>
          <p:cNvSpPr>
            <a:spLocks noGrp="1"/>
          </p:cNvSpPr>
          <p:nvPr>
            <p:ph type="body" sz="half" idx="17"/>
          </p:nvPr>
        </p:nvSpPr>
        <p:spPr>
          <a:xfrm>
            <a:off x="7124700" y="2667000"/>
            <a:ext cx="3162300" cy="3589338"/>
          </a:xfrm>
        </p:spPr>
        <p:txBody>
          <a:bodyPr/>
          <a:lstStyle/>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r>
              <a:rPr lang="en-US" b="1" dirty="0">
                <a:latin typeface="Calibri" panose="020F0502020204030204" pitchFamily="34" charset="0"/>
                <a:ea typeface="Calibri" panose="020F0502020204030204" pitchFamily="34" charset="0"/>
                <a:cs typeface="Times New Roman" panose="02020603050405020304" pitchFamily="18" charset="0"/>
              </a:rPr>
              <a:t>Allied Health Administrative Assistant</a:t>
            </a:r>
            <a:r>
              <a:rPr lang="en-US" dirty="0">
                <a:latin typeface="Calibri" panose="020F0502020204030204" pitchFamily="34" charset="0"/>
                <a:ea typeface="Calibri" panose="020F0502020204030204" pitchFamily="34" charset="0"/>
                <a:cs typeface="Times New Roman" panose="02020603050405020304" pitchFamily="18" charset="0"/>
              </a:rPr>
              <a:t>: Angela Iniguez</a:t>
            </a:r>
          </a:p>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Email</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2"/>
              </a:rPr>
              <a:t>angelai@cos.edu</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US" b="1" dirty="0">
                <a:latin typeface="Calibri" panose="020F0502020204030204" pitchFamily="34" charset="0"/>
                <a:ea typeface="Calibri" panose="020F0502020204030204" pitchFamily="34" charset="0"/>
                <a:cs typeface="Times New Roman" panose="02020603050405020304" pitchFamily="18" charset="0"/>
              </a:rPr>
              <a:t>Office Number</a:t>
            </a:r>
            <a:r>
              <a:rPr lang="en-US" dirty="0">
                <a:latin typeface="Calibri" panose="020F0502020204030204" pitchFamily="34" charset="0"/>
                <a:ea typeface="Calibri" panose="020F0502020204030204" pitchFamily="34" charset="0"/>
                <a:cs typeface="Times New Roman" panose="02020603050405020304" pitchFamily="18" charset="0"/>
              </a:rPr>
              <a:t>: 559-737-6135 </a:t>
            </a:r>
          </a:p>
          <a:p>
            <a:pPr algn="ctr"/>
            <a:r>
              <a:rPr lang="en-US" dirty="0">
                <a:latin typeface="Calibri" panose="020F0502020204030204" pitchFamily="34" charset="0"/>
                <a:ea typeface="Calibri" panose="020F0502020204030204" pitchFamily="34" charset="0"/>
                <a:cs typeface="Times New Roman" panose="02020603050405020304" pitchFamily="18" charset="0"/>
              </a:rPr>
              <a:t>(call or text)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4713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 your Complio Subscription</a:t>
            </a:r>
          </a:p>
        </p:txBody>
      </p:sp>
      <p:sp>
        <p:nvSpPr>
          <p:cNvPr id="3" name="Content Placeholder 2"/>
          <p:cNvSpPr>
            <a:spLocks noGrp="1"/>
          </p:cNvSpPr>
          <p:nvPr>
            <p:ph idx="1"/>
          </p:nvPr>
        </p:nvSpPr>
        <p:spPr/>
        <p:txBody>
          <a:bodyPr/>
          <a:lstStyle/>
          <a:p>
            <a:r>
              <a:rPr lang="en-US" dirty="0">
                <a:hlinkClick r:id="rId2"/>
              </a:rPr>
              <a:t>Complio Renew Subscriptions Video</a:t>
            </a:r>
            <a:endParaRPr lang="en-US" dirty="0"/>
          </a:p>
          <a:p>
            <a:endParaRPr lang="en-US" dirty="0"/>
          </a:p>
          <a:p>
            <a:endParaRPr lang="en-US" dirty="0"/>
          </a:p>
        </p:txBody>
      </p:sp>
      <p:sp>
        <p:nvSpPr>
          <p:cNvPr id="4" name="Text Placeholder 3"/>
          <p:cNvSpPr>
            <a:spLocks noGrp="1"/>
          </p:cNvSpPr>
          <p:nvPr>
            <p:ph type="body" sz="half" idx="2"/>
          </p:nvPr>
        </p:nvSpPr>
        <p:spPr/>
        <p:txBody>
          <a:bodyPr/>
          <a:lstStyle/>
          <a:p>
            <a:pPr marL="342900" indent="-342900">
              <a:buFont typeface="+mj-lt"/>
              <a:buAutoNum type="arabicPeriod"/>
            </a:pPr>
            <a:r>
              <a:rPr lang="en-US" dirty="0"/>
              <a:t>Place Order</a:t>
            </a:r>
          </a:p>
          <a:p>
            <a:pPr marL="342900" indent="-342900">
              <a:buFont typeface="+mj-lt"/>
              <a:buAutoNum type="arabicPeriod"/>
            </a:pPr>
            <a:r>
              <a:rPr lang="en-US" dirty="0"/>
              <a:t>Select Your Program </a:t>
            </a:r>
          </a:p>
          <a:p>
            <a:pPr marL="342900" indent="-342900">
              <a:buFont typeface="+mj-lt"/>
              <a:buAutoNum type="arabicPeriod"/>
            </a:pPr>
            <a:r>
              <a:rPr lang="en-US" dirty="0"/>
              <a:t>Select Tracking Package for your program.</a:t>
            </a:r>
          </a:p>
          <a:p>
            <a:pPr marL="342900" indent="-342900">
              <a:buFont typeface="+mj-lt"/>
              <a:buAutoNum type="arabicPeriod"/>
            </a:pPr>
            <a:r>
              <a:rPr lang="en-US" dirty="0"/>
              <a:t>Enter the months needed to extend your subscription. </a:t>
            </a:r>
          </a:p>
        </p:txBody>
      </p:sp>
      <p:pic>
        <p:nvPicPr>
          <p:cNvPr id="6" name="Picture 5" descr="A screenshot of a computer&#10;&#10;Description automatically generated">
            <a:extLst>
              <a:ext uri="{FF2B5EF4-FFF2-40B4-BE49-F238E27FC236}">
                <a16:creationId xmlns:a16="http://schemas.microsoft.com/office/drawing/2014/main" id="{48CE64B2-D95F-C7C7-0CDC-3563B8124C92}"/>
              </a:ext>
            </a:extLst>
          </p:cNvPr>
          <p:cNvPicPr>
            <a:picLocks noChangeAspect="1"/>
          </p:cNvPicPr>
          <p:nvPr/>
        </p:nvPicPr>
        <p:blipFill>
          <a:blip r:embed="rId3"/>
          <a:stretch>
            <a:fillRect/>
          </a:stretch>
        </p:blipFill>
        <p:spPr>
          <a:xfrm>
            <a:off x="4800600" y="1225838"/>
            <a:ext cx="5827444" cy="2834534"/>
          </a:xfrm>
          <a:prstGeom prst="rect">
            <a:avLst/>
          </a:prstGeom>
        </p:spPr>
      </p:pic>
    </p:spTree>
    <p:extLst>
      <p:ext uri="{BB962C8B-B14F-4D97-AF65-F5344CB8AC3E}">
        <p14:creationId xmlns:p14="http://schemas.microsoft.com/office/powerpoint/2010/main" val="4051167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92BC-DD8F-A0E5-8B8D-5752A15570AA}"/>
              </a:ext>
            </a:extLst>
          </p:cNvPr>
          <p:cNvSpPr>
            <a:spLocks noGrp="1"/>
          </p:cNvSpPr>
          <p:nvPr>
            <p:ph type="title"/>
          </p:nvPr>
        </p:nvSpPr>
        <p:spPr/>
        <p:txBody>
          <a:bodyPr/>
          <a:lstStyle/>
          <a:p>
            <a:r>
              <a:rPr lang="en-US" dirty="0"/>
              <a:t>Complio Help Appointment with Angela </a:t>
            </a:r>
          </a:p>
        </p:txBody>
      </p:sp>
      <p:sp>
        <p:nvSpPr>
          <p:cNvPr id="3" name="Content Placeholder 2">
            <a:extLst>
              <a:ext uri="{FF2B5EF4-FFF2-40B4-BE49-F238E27FC236}">
                <a16:creationId xmlns:a16="http://schemas.microsoft.com/office/drawing/2014/main" id="{43801306-5885-700E-60A8-53D819B95DF4}"/>
              </a:ext>
            </a:extLst>
          </p:cNvPr>
          <p:cNvSpPr>
            <a:spLocks noGrp="1"/>
          </p:cNvSpPr>
          <p:nvPr>
            <p:ph idx="1"/>
          </p:nvPr>
        </p:nvSpPr>
        <p:spPr>
          <a:xfrm>
            <a:off x="4506686" y="219692"/>
            <a:ext cx="7228114" cy="6464137"/>
          </a:xfrm>
        </p:spPr>
        <p:txBody>
          <a:bodyPr>
            <a:normAutofit lnSpcReduction="10000"/>
          </a:bodyPr>
          <a:lstStyle/>
          <a:p>
            <a:pPr marL="0" indent="0">
              <a:spcBef>
                <a:spcPts val="0"/>
              </a:spcBef>
              <a:spcAft>
                <a:spcPts val="0"/>
              </a:spcAft>
              <a:buNone/>
            </a:pPr>
            <a:r>
              <a:rPr lang="en-US" sz="2600" dirty="0"/>
              <a:t>Must email, call, or text to schedule an appointment with me prior to visiting me in person. </a:t>
            </a:r>
          </a:p>
          <a:p>
            <a:pPr marL="365760" indent="-457200">
              <a:spcBef>
                <a:spcPts val="0"/>
              </a:spcBef>
              <a:spcAft>
                <a:spcPts val="0"/>
              </a:spcAft>
              <a:buFont typeface="Wingdings" panose="05000000000000000000" pitchFamily="2" charset="2"/>
              <a:buChar char="§"/>
            </a:pPr>
            <a:r>
              <a:rPr lang="en-US" sz="2600" dirty="0"/>
              <a:t>Must have all requirement documentation prior to requesting to schedule an appointment, this save you and me time. </a:t>
            </a:r>
            <a:r>
              <a:rPr lang="en-US" sz="2600" dirty="0">
                <a:sym typeface="Wingdings" panose="05000000000000000000" pitchFamily="2" charset="2"/>
              </a:rPr>
              <a:t> </a:t>
            </a:r>
            <a:endParaRPr lang="en-US" sz="2600" dirty="0"/>
          </a:p>
          <a:p>
            <a:pPr marL="0" marR="0">
              <a:spcBef>
                <a:spcPts val="0"/>
              </a:spcBef>
              <a:spcAft>
                <a:spcPts val="0"/>
              </a:spcAft>
            </a:pPr>
            <a:endParaRPr lang="en-US" sz="1800" dirty="0">
              <a:solidFill>
                <a:srgbClr val="1F497D"/>
              </a:solidFill>
              <a:effectLst/>
              <a:latin typeface="Lucida Calligraphy" panose="03010101010101010101" pitchFamily="66" charset="0"/>
              <a:ea typeface="Calibri" panose="020F0502020204030204" pitchFamily="34" charset="0"/>
            </a:endParaRPr>
          </a:p>
          <a:p>
            <a:pPr marL="0" marR="0" algn="ctr">
              <a:spcBef>
                <a:spcPts val="0"/>
              </a:spcBef>
              <a:spcAft>
                <a:spcPts val="0"/>
              </a:spcAft>
            </a:pPr>
            <a:r>
              <a:rPr lang="en-US" sz="1800" dirty="0">
                <a:solidFill>
                  <a:schemeClr val="tx1"/>
                </a:solidFill>
                <a:effectLst/>
                <a:latin typeface="Lucida Calligraphy" panose="03010101010101010101" pitchFamily="66" charset="0"/>
                <a:ea typeface="Calibri" panose="020F0502020204030204" pitchFamily="34" charset="0"/>
              </a:rPr>
              <a:t>Angela Iniguez</a:t>
            </a:r>
            <a:endParaRPr lang="en-US" sz="1800" dirty="0">
              <a:solidFill>
                <a:schemeClr val="tx1"/>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rPr>
              <a:t>Administrative Assistant </a:t>
            </a:r>
            <a:endParaRPr lang="en-US" sz="1800" dirty="0">
              <a:solidFill>
                <a:schemeClr val="tx1"/>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rPr>
              <a:t>Nursing and Allied Health</a:t>
            </a:r>
            <a:endParaRPr lang="en-US" sz="1800" dirty="0">
              <a:solidFill>
                <a:schemeClr val="tx1"/>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rPr>
              <a:t>(559) 737-6135 (Call or Text)</a:t>
            </a:r>
            <a:endParaRPr lang="en-US" sz="1800" dirty="0">
              <a:solidFill>
                <a:schemeClr val="tx1"/>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u="sng" dirty="0">
                <a:solidFill>
                  <a:schemeClr val="bg2">
                    <a:lumMod val="50000"/>
                  </a:schemeClr>
                </a:solidFill>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angelai@cos.edu</a:t>
            </a:r>
            <a:endParaRPr lang="en-US" sz="1800" dirty="0">
              <a:solidFill>
                <a:schemeClr val="bg2">
                  <a:lumMod val="50000"/>
                </a:schemeClr>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rPr>
              <a:t>College of the Sequoias, John Muir room 125</a:t>
            </a:r>
            <a:endParaRPr lang="en-US" sz="1800" dirty="0">
              <a:solidFill>
                <a:schemeClr val="tx1"/>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rPr>
              <a:t>915 S. Mooney Blvd.</a:t>
            </a:r>
            <a:endParaRPr lang="en-US" sz="1800" dirty="0">
              <a:solidFill>
                <a:schemeClr val="tx1"/>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rPr>
              <a:t>Visalia, CA 93277</a:t>
            </a:r>
            <a:endParaRPr lang="en-US" sz="1800" dirty="0">
              <a:solidFill>
                <a:schemeClr val="tx1"/>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u="sng" dirty="0">
                <a:solidFill>
                  <a:schemeClr val="tx1"/>
                </a:solidFill>
                <a:effectLst/>
                <a:latin typeface="Times New Roman" panose="02020603050405020304" pitchFamily="18" charset="0"/>
                <a:ea typeface="Calibri" panose="020F0502020204030204" pitchFamily="34" charset="0"/>
              </a:rPr>
              <a:t>Office Hours: </a:t>
            </a:r>
            <a:endParaRPr lang="en-US" sz="1800" dirty="0">
              <a:solidFill>
                <a:schemeClr val="tx1"/>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rPr>
              <a:t>Monday – Friday </a:t>
            </a:r>
            <a:endParaRPr lang="en-US" sz="1800" dirty="0">
              <a:solidFill>
                <a:schemeClr val="tx1"/>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rPr>
              <a:t>7:45am - 12pm; 1pm - 4:45pm</a:t>
            </a:r>
          </a:p>
          <a:p>
            <a:pPr marL="0" marR="0" algn="ctr">
              <a:spcBef>
                <a:spcPts val="0"/>
              </a:spcBef>
              <a:spcAft>
                <a:spcPts val="0"/>
              </a:spcAft>
            </a:pPr>
            <a:endParaRPr lang="en-US" sz="1800" dirty="0">
              <a:solidFill>
                <a:schemeClr val="tx1"/>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800" b="1" u="sng" dirty="0">
                <a:solidFill>
                  <a:schemeClr val="tx1"/>
                </a:solidFill>
                <a:latin typeface="Times New Roman" panose="02020603050405020304" pitchFamily="18" charset="0"/>
                <a:ea typeface="Calibri" panose="020F0502020204030204" pitchFamily="34" charset="0"/>
              </a:rPr>
              <a:t>I support the following programs: (125)</a:t>
            </a:r>
          </a:p>
          <a:p>
            <a:pPr marL="0" marR="0" algn="ctr">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rPr>
              <a:t>PTA program (56)</a:t>
            </a:r>
          </a:p>
          <a:p>
            <a:pPr marL="0" marR="0" algn="ctr">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rPr>
              <a:t>Pharmacy Technician Program (24)</a:t>
            </a:r>
          </a:p>
          <a:p>
            <a:pPr marL="0" marR="0" algn="ctr">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rPr>
              <a:t>C.NA </a:t>
            </a:r>
            <a:r>
              <a:rPr lang="en-US" sz="1800">
                <a:solidFill>
                  <a:schemeClr val="tx1"/>
                </a:solidFill>
                <a:effectLst/>
                <a:latin typeface="Times New Roman" panose="02020603050405020304" pitchFamily="18" charset="0"/>
                <a:ea typeface="Calibri" panose="020F0502020204030204" pitchFamily="34" charset="0"/>
              </a:rPr>
              <a:t>Program (45)</a:t>
            </a:r>
            <a:endParaRPr lang="en-US" sz="1800" dirty="0">
              <a:solidFill>
                <a:schemeClr val="tx1"/>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rPr>
              <a:t>EMT Program </a:t>
            </a:r>
          </a:p>
          <a:p>
            <a:pPr marL="0" marR="0" algn="ctr">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rPr>
              <a:t>HLTH 405 (Rehab Aide) /406 (AHA BLS CPR) Classes </a:t>
            </a:r>
          </a:p>
          <a:p>
            <a:pPr marL="0" marR="0" algn="ctr">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rPr>
              <a:t>Allied Health Division</a:t>
            </a:r>
            <a:endParaRPr lang="en-US" sz="1800" dirty="0">
              <a:solidFill>
                <a:schemeClr val="tx1"/>
              </a:solidFill>
              <a:effectLst/>
              <a:latin typeface="Calibri" panose="020F0502020204030204" pitchFamily="34" charset="0"/>
              <a:ea typeface="Calibri" panose="020F0502020204030204" pitchFamily="34" charset="0"/>
            </a:endParaRPr>
          </a:p>
          <a:p>
            <a:endParaRPr lang="en-US" dirty="0"/>
          </a:p>
        </p:txBody>
      </p:sp>
      <p:sp>
        <p:nvSpPr>
          <p:cNvPr id="4" name="Text Placeholder 3">
            <a:extLst>
              <a:ext uri="{FF2B5EF4-FFF2-40B4-BE49-F238E27FC236}">
                <a16:creationId xmlns:a16="http://schemas.microsoft.com/office/drawing/2014/main" id="{62F4AADC-B1FD-5002-149B-56A426DC6A89}"/>
              </a:ext>
            </a:extLst>
          </p:cNvPr>
          <p:cNvSpPr>
            <a:spLocks noGrp="1"/>
          </p:cNvSpPr>
          <p:nvPr>
            <p:ph type="body" sz="half" idx="2"/>
          </p:nvPr>
        </p:nvSpPr>
        <p:spPr/>
        <p:txBody>
          <a:bodyPr/>
          <a:lstStyle/>
          <a:p>
            <a:pPr marL="285750" indent="-285750">
              <a:buFont typeface="Wingdings" panose="05000000000000000000" pitchFamily="2" charset="2"/>
              <a:buChar char="§"/>
            </a:pPr>
            <a:r>
              <a:rPr lang="en-US" dirty="0"/>
              <a:t>Not Tech Savvy?</a:t>
            </a:r>
          </a:p>
          <a:p>
            <a:pPr marL="285750" indent="-285750">
              <a:buFont typeface="Wingdings" panose="05000000000000000000" pitchFamily="2" charset="2"/>
              <a:buChar char="§"/>
            </a:pPr>
            <a:r>
              <a:rPr lang="en-US" dirty="0"/>
              <a:t>Confused on how to upload?</a:t>
            </a:r>
          </a:p>
          <a:p>
            <a:pPr marL="285750" indent="-285750">
              <a:buFont typeface="Wingdings" panose="05000000000000000000" pitchFamily="2" charset="2"/>
              <a:buChar char="§"/>
            </a:pPr>
            <a:r>
              <a:rPr lang="en-US" dirty="0"/>
              <a:t>Don’t have access to scanner, laptop or desktop?</a:t>
            </a:r>
          </a:p>
          <a:p>
            <a:pPr marL="285750" indent="-285750">
              <a:buFont typeface="Wingdings" panose="05000000000000000000" pitchFamily="2" charset="2"/>
              <a:buChar char="§"/>
            </a:pPr>
            <a:r>
              <a:rPr lang="en-US" dirty="0"/>
              <a:t>Don’t know where to start in submitting your documents?</a:t>
            </a:r>
          </a:p>
          <a:p>
            <a:pPr marL="285750" indent="-285750">
              <a:buFont typeface="Wingdings" panose="05000000000000000000" pitchFamily="2" charset="2"/>
              <a:buChar char="§"/>
            </a:pPr>
            <a:r>
              <a:rPr lang="en-US" dirty="0"/>
              <a:t>Got an email that your submission rejection? Forward rejection email either via text or email. I will review and respond once complete. </a:t>
            </a:r>
          </a:p>
          <a:p>
            <a:endParaRPr lang="en-US" dirty="0"/>
          </a:p>
        </p:txBody>
      </p:sp>
    </p:spTree>
    <p:extLst>
      <p:ext uri="{BB962C8B-B14F-4D97-AF65-F5344CB8AC3E}">
        <p14:creationId xmlns:p14="http://schemas.microsoft.com/office/powerpoint/2010/main" val="38591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B123E1-6775-1F2C-CCED-0079D3745F7C}"/>
              </a:ext>
            </a:extLst>
          </p:cNvPr>
          <p:cNvSpPr>
            <a:spLocks noGrp="1"/>
          </p:cNvSpPr>
          <p:nvPr>
            <p:ph type="title"/>
          </p:nvPr>
        </p:nvSpPr>
        <p:spPr>
          <a:xfrm>
            <a:off x="414424" y="514540"/>
            <a:ext cx="3084844" cy="1569150"/>
          </a:xfrm>
        </p:spPr>
        <p:txBody>
          <a:bodyPr vert="horz" lIns="91440" tIns="45720" rIns="91440" bIns="45720" rtlCol="0" anchor="b">
            <a:normAutofit/>
          </a:bodyPr>
          <a:lstStyle/>
          <a:p>
            <a:r>
              <a:rPr lang="en-US" b="1" dirty="0"/>
              <a:t>Creating a Complio Account</a:t>
            </a:r>
          </a:p>
        </p:txBody>
      </p:sp>
      <p:sp>
        <p:nvSpPr>
          <p:cNvPr id="4" name="Text Placeholder 3">
            <a:extLst>
              <a:ext uri="{FF2B5EF4-FFF2-40B4-BE49-F238E27FC236}">
                <a16:creationId xmlns:a16="http://schemas.microsoft.com/office/drawing/2014/main" id="{2CDF1B74-D904-1293-2F6D-45FBEBBB0520}"/>
              </a:ext>
            </a:extLst>
          </p:cNvPr>
          <p:cNvSpPr>
            <a:spLocks noGrp="1"/>
          </p:cNvSpPr>
          <p:nvPr>
            <p:ph type="body" sz="half" idx="2"/>
          </p:nvPr>
        </p:nvSpPr>
        <p:spPr>
          <a:xfrm>
            <a:off x="482989" y="3261822"/>
            <a:ext cx="3084844" cy="952050"/>
          </a:xfrm>
        </p:spPr>
        <p:txBody>
          <a:bodyPr vert="horz" lIns="0" tIns="45720" rIns="0" bIns="45720" rtlCol="0">
            <a:normAutofit/>
          </a:bodyPr>
          <a:lstStyle/>
          <a:p>
            <a:pPr algn="ctr">
              <a:buFont typeface="Calibri" panose="020F0502020204030204" pitchFamily="34" charset="0"/>
              <a:buChar char=""/>
            </a:pPr>
            <a:r>
              <a:rPr lang="en-US" dirty="0"/>
              <a:t>Do </a:t>
            </a:r>
            <a:r>
              <a:rPr lang="en-US" b="1" u="sng" dirty="0"/>
              <a:t>NOT</a:t>
            </a:r>
            <a:r>
              <a:rPr lang="en-US" dirty="0"/>
              <a:t> use “!” as a special symbol at the beginning or end of your password. You will have trouble with logging-on</a:t>
            </a:r>
          </a:p>
        </p:txBody>
      </p:sp>
      <p:sp>
        <p:nvSpPr>
          <p:cNvPr id="16"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Content Placeholder 5" descr="A screenshot of a computer screen&#10;&#10;Description automatically generated">
            <a:extLst>
              <a:ext uri="{FF2B5EF4-FFF2-40B4-BE49-F238E27FC236}">
                <a16:creationId xmlns:a16="http://schemas.microsoft.com/office/drawing/2014/main" id="{8F14CE07-EB0A-AA8A-7E6A-A6BB2AEE2F24}"/>
              </a:ext>
            </a:extLst>
          </p:cNvPr>
          <p:cNvPicPr>
            <a:picLocks noGrp="1" noChangeAspect="1"/>
          </p:cNvPicPr>
          <p:nvPr>
            <p:ph idx="1"/>
          </p:nvPr>
        </p:nvPicPr>
        <p:blipFill>
          <a:blip r:embed="rId2"/>
          <a:stretch>
            <a:fillRect/>
          </a:stretch>
        </p:blipFill>
        <p:spPr>
          <a:xfrm>
            <a:off x="4200430" y="1597251"/>
            <a:ext cx="7661224" cy="3619928"/>
          </a:xfrm>
          <a:prstGeom prst="rect">
            <a:avLst/>
          </a:prstGeom>
        </p:spPr>
      </p:pic>
    </p:spTree>
    <p:extLst>
      <p:ext uri="{BB962C8B-B14F-4D97-AF65-F5344CB8AC3E}">
        <p14:creationId xmlns:p14="http://schemas.microsoft.com/office/powerpoint/2010/main" val="145860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9ED7-9466-E65E-7C16-900D273272E2}"/>
              </a:ext>
            </a:extLst>
          </p:cNvPr>
          <p:cNvSpPr>
            <a:spLocks noGrp="1"/>
          </p:cNvSpPr>
          <p:nvPr>
            <p:ph type="title"/>
          </p:nvPr>
        </p:nvSpPr>
        <p:spPr>
          <a:xfrm>
            <a:off x="274320" y="256032"/>
            <a:ext cx="3200400" cy="1719071"/>
          </a:xfrm>
        </p:spPr>
        <p:txBody>
          <a:bodyPr/>
          <a:lstStyle/>
          <a:p>
            <a:r>
              <a:rPr lang="en-US" dirty="0"/>
              <a:t>Activate your Complio Account</a:t>
            </a:r>
          </a:p>
        </p:txBody>
      </p:sp>
      <p:pic>
        <p:nvPicPr>
          <p:cNvPr id="6" name="Content Placeholder 5" descr="A screenshot of a computer&#10;&#10;Description automatically generated">
            <a:extLst>
              <a:ext uri="{FF2B5EF4-FFF2-40B4-BE49-F238E27FC236}">
                <a16:creationId xmlns:a16="http://schemas.microsoft.com/office/drawing/2014/main" id="{E264E4FB-4066-97F9-FF73-864966693065}"/>
              </a:ext>
            </a:extLst>
          </p:cNvPr>
          <p:cNvPicPr>
            <a:picLocks noGrp="1" noChangeAspect="1"/>
          </p:cNvPicPr>
          <p:nvPr>
            <p:ph idx="1"/>
          </p:nvPr>
        </p:nvPicPr>
        <p:blipFill>
          <a:blip r:embed="rId2"/>
          <a:stretch>
            <a:fillRect/>
          </a:stretch>
        </p:blipFill>
        <p:spPr>
          <a:xfrm>
            <a:off x="4180269" y="449249"/>
            <a:ext cx="7463091" cy="3051709"/>
          </a:xfrm>
        </p:spPr>
      </p:pic>
      <p:sp>
        <p:nvSpPr>
          <p:cNvPr id="4" name="Text Placeholder 3">
            <a:extLst>
              <a:ext uri="{FF2B5EF4-FFF2-40B4-BE49-F238E27FC236}">
                <a16:creationId xmlns:a16="http://schemas.microsoft.com/office/drawing/2014/main" id="{2729551E-C219-4450-06D1-830A7175AAFF}"/>
              </a:ext>
            </a:extLst>
          </p:cNvPr>
          <p:cNvSpPr>
            <a:spLocks noGrp="1"/>
          </p:cNvSpPr>
          <p:nvPr>
            <p:ph type="body" sz="half" idx="2"/>
          </p:nvPr>
        </p:nvSpPr>
        <p:spPr/>
        <p:txBody>
          <a:bodyPr/>
          <a:lstStyle/>
          <a:p>
            <a:pPr marL="342900" indent="-342900">
              <a:buFont typeface="Wingdings" panose="05000000000000000000" pitchFamily="2" charset="2"/>
              <a:buChar char="Ø"/>
            </a:pPr>
            <a:r>
              <a:rPr lang="en-US" dirty="0"/>
              <a:t>May need to check your spam folder</a:t>
            </a:r>
          </a:p>
          <a:p>
            <a:pPr marL="342900" indent="-342900">
              <a:buFont typeface="Wingdings" panose="05000000000000000000" pitchFamily="2" charset="2"/>
              <a:buChar char="Ø"/>
            </a:pPr>
            <a:r>
              <a:rPr lang="en-US" dirty="0"/>
              <a:t>Email can take a few minutes to 24 hours to receive. </a:t>
            </a:r>
          </a:p>
          <a:p>
            <a:pPr marL="342900" indent="-342900">
              <a:buFont typeface="Wingdings" panose="05000000000000000000" pitchFamily="2" charset="2"/>
              <a:buChar char="Ø"/>
            </a:pPr>
            <a:r>
              <a:rPr lang="en-US" dirty="0"/>
              <a:t>If you have NOT received it within the 4 hours, you’ll need to call American Databank customer service line.</a:t>
            </a:r>
          </a:p>
          <a:p>
            <a:r>
              <a:rPr lang="en-US" b="1" i="0" dirty="0">
                <a:solidFill>
                  <a:srgbClr val="000000"/>
                </a:solidFill>
                <a:effectLst/>
                <a:latin typeface="Segoe UI" panose="020B0502040204020203" pitchFamily="34" charset="0"/>
              </a:rPr>
              <a:t>Email: </a:t>
            </a:r>
            <a:r>
              <a:rPr lang="en-US" b="0" i="0" dirty="0">
                <a:effectLst/>
                <a:latin typeface="Segoe UI" panose="020B0502040204020203" pitchFamily="34" charset="0"/>
                <a:hlinkClick r:id="rId3"/>
              </a:rPr>
              <a:t>complio@americandatabank.com</a:t>
            </a:r>
            <a:r>
              <a:rPr lang="en-US" b="0" i="0" dirty="0">
                <a:solidFill>
                  <a:srgbClr val="000000"/>
                </a:solidFill>
                <a:effectLst/>
                <a:latin typeface="Segoe UI" panose="020B0502040204020203" pitchFamily="34" charset="0"/>
              </a:rPr>
              <a:t>  </a:t>
            </a:r>
            <a:br>
              <a:rPr lang="en-US" dirty="0"/>
            </a:br>
            <a:r>
              <a:rPr lang="en-US" b="1" i="0" dirty="0">
                <a:solidFill>
                  <a:srgbClr val="000000"/>
                </a:solidFill>
                <a:effectLst/>
                <a:latin typeface="Segoe UI" panose="020B0502040204020203" pitchFamily="34" charset="0"/>
              </a:rPr>
              <a:t>Phone:</a:t>
            </a:r>
            <a:r>
              <a:rPr lang="en-US" b="0" i="0" dirty="0">
                <a:solidFill>
                  <a:srgbClr val="000000"/>
                </a:solidFill>
                <a:effectLst/>
                <a:latin typeface="Segoe UI" panose="020B0502040204020203" pitchFamily="34" charset="0"/>
              </a:rPr>
              <a:t> 1-800-200-0853 or 1-303-573-1130</a:t>
            </a:r>
            <a:endParaRPr lang="en-US" dirty="0"/>
          </a:p>
        </p:txBody>
      </p:sp>
      <p:pic>
        <p:nvPicPr>
          <p:cNvPr id="8" name="Picture 7" descr="A screen shot of a computer screen&#10;&#10;Description automatically generated">
            <a:extLst>
              <a:ext uri="{FF2B5EF4-FFF2-40B4-BE49-F238E27FC236}">
                <a16:creationId xmlns:a16="http://schemas.microsoft.com/office/drawing/2014/main" id="{93FE98E0-B915-1DF2-F99E-0832082D4142}"/>
              </a:ext>
            </a:extLst>
          </p:cNvPr>
          <p:cNvPicPr>
            <a:picLocks noChangeAspect="1"/>
          </p:cNvPicPr>
          <p:nvPr/>
        </p:nvPicPr>
        <p:blipFill>
          <a:blip r:embed="rId4"/>
          <a:stretch>
            <a:fillRect/>
          </a:stretch>
        </p:blipFill>
        <p:spPr>
          <a:xfrm>
            <a:off x="4402849" y="4067501"/>
            <a:ext cx="7553137" cy="2578625"/>
          </a:xfrm>
          <a:prstGeom prst="rect">
            <a:avLst/>
          </a:prstGeom>
        </p:spPr>
      </p:pic>
      <p:sp>
        <p:nvSpPr>
          <p:cNvPr id="9" name="TextBox 8">
            <a:extLst>
              <a:ext uri="{FF2B5EF4-FFF2-40B4-BE49-F238E27FC236}">
                <a16:creationId xmlns:a16="http://schemas.microsoft.com/office/drawing/2014/main" id="{31D6C29D-0BB4-991F-92CF-2E7D041FEEB2}"/>
              </a:ext>
            </a:extLst>
          </p:cNvPr>
          <p:cNvSpPr txBox="1"/>
          <p:nvPr/>
        </p:nvSpPr>
        <p:spPr>
          <a:xfrm>
            <a:off x="4560872" y="3374307"/>
            <a:ext cx="6701883"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Once you activate your account, you’ll need to login with your Complio username and password. Trouble signing on: reset your password without a special symbol at the beginning or end of your password. </a:t>
            </a:r>
          </a:p>
        </p:txBody>
      </p:sp>
    </p:spTree>
    <p:extLst>
      <p:ext uri="{BB962C8B-B14F-4D97-AF65-F5344CB8AC3E}">
        <p14:creationId xmlns:p14="http://schemas.microsoft.com/office/powerpoint/2010/main" val="200875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C6C2-3093-07E4-B808-C25755972FC7}"/>
              </a:ext>
            </a:extLst>
          </p:cNvPr>
          <p:cNvSpPr>
            <a:spLocks noGrp="1"/>
          </p:cNvSpPr>
          <p:nvPr>
            <p:ph type="title"/>
          </p:nvPr>
        </p:nvSpPr>
        <p:spPr>
          <a:xfrm>
            <a:off x="274320" y="365760"/>
            <a:ext cx="3200400" cy="2075688"/>
          </a:xfrm>
        </p:spPr>
        <p:txBody>
          <a:bodyPr>
            <a:normAutofit fontScale="90000"/>
          </a:bodyPr>
          <a:lstStyle/>
          <a:p>
            <a:r>
              <a:rPr lang="en-US" dirty="0"/>
              <a:t>Complio Tracking Subscription </a:t>
            </a:r>
            <a:br>
              <a:rPr lang="en-US" dirty="0"/>
            </a:br>
            <a:br>
              <a:rPr lang="en-US" dirty="0"/>
            </a:br>
            <a:r>
              <a:rPr lang="en-US" sz="1600" dirty="0"/>
              <a:t>To upload your clinical requirement documents and for Complio to track the expiration dates. </a:t>
            </a:r>
            <a:endParaRPr lang="en-US" dirty="0"/>
          </a:p>
        </p:txBody>
      </p:sp>
      <p:pic>
        <p:nvPicPr>
          <p:cNvPr id="6" name="Content Placeholder 5" descr="A screenshot of a computer screen&#10;&#10;Description automatically generated">
            <a:extLst>
              <a:ext uri="{FF2B5EF4-FFF2-40B4-BE49-F238E27FC236}">
                <a16:creationId xmlns:a16="http://schemas.microsoft.com/office/drawing/2014/main" id="{376D34D7-10A3-BE5B-5153-98520360E086}"/>
              </a:ext>
            </a:extLst>
          </p:cNvPr>
          <p:cNvPicPr>
            <a:picLocks noGrp="1" noChangeAspect="1"/>
          </p:cNvPicPr>
          <p:nvPr>
            <p:ph idx="1"/>
          </p:nvPr>
        </p:nvPicPr>
        <p:blipFill>
          <a:blip r:embed="rId2"/>
          <a:stretch>
            <a:fillRect/>
          </a:stretch>
        </p:blipFill>
        <p:spPr>
          <a:xfrm>
            <a:off x="4165364" y="516057"/>
            <a:ext cx="7569436" cy="2706646"/>
          </a:xfrm>
        </p:spPr>
      </p:pic>
      <p:sp>
        <p:nvSpPr>
          <p:cNvPr id="4" name="Text Placeholder 3">
            <a:extLst>
              <a:ext uri="{FF2B5EF4-FFF2-40B4-BE49-F238E27FC236}">
                <a16:creationId xmlns:a16="http://schemas.microsoft.com/office/drawing/2014/main" id="{B834DCA0-0930-A233-6EDA-B020C88F38ED}"/>
              </a:ext>
            </a:extLst>
          </p:cNvPr>
          <p:cNvSpPr>
            <a:spLocks noGrp="1"/>
          </p:cNvSpPr>
          <p:nvPr>
            <p:ph type="body" sz="half" idx="2"/>
          </p:nvPr>
        </p:nvSpPr>
        <p:spPr>
          <a:xfrm>
            <a:off x="457200" y="2926080"/>
            <a:ext cx="3200400" cy="3566160"/>
          </a:xfrm>
        </p:spPr>
        <p:txBody>
          <a:bodyPr>
            <a:normAutofit/>
          </a:bodyPr>
          <a:lstStyle/>
          <a:p>
            <a:pPr marL="342900" indent="-342900">
              <a:buFont typeface="+mj-lt"/>
              <a:buAutoNum type="arabicPeriod"/>
            </a:pPr>
            <a:r>
              <a:rPr lang="en-US" dirty="0"/>
              <a:t>Select your program</a:t>
            </a:r>
          </a:p>
          <a:p>
            <a:pPr marL="342900" indent="-342900">
              <a:buFont typeface="+mj-lt"/>
              <a:buAutoNum type="arabicPeriod"/>
            </a:pPr>
            <a:r>
              <a:rPr lang="en-US" dirty="0"/>
              <a:t>Click on your Tracking Package </a:t>
            </a:r>
          </a:p>
          <a:p>
            <a:r>
              <a:rPr lang="en-US" b="1" u="sng" dirty="0">
                <a:solidFill>
                  <a:schemeClr val="tx1"/>
                </a:solidFill>
              </a:rPr>
              <a:t>Tracking Packages : </a:t>
            </a:r>
          </a:p>
          <a:p>
            <a:pPr>
              <a:spcBef>
                <a:spcPts val="0"/>
              </a:spcBef>
            </a:pPr>
            <a:endParaRPr lang="en-US" b="1" dirty="0">
              <a:solidFill>
                <a:schemeClr val="tx1"/>
              </a:solidFill>
            </a:endParaRPr>
          </a:p>
          <a:p>
            <a:pPr>
              <a:spcBef>
                <a:spcPts val="0"/>
              </a:spcBef>
            </a:pPr>
            <a:r>
              <a:rPr lang="en-US" b="1" dirty="0">
                <a:solidFill>
                  <a:schemeClr val="tx1"/>
                </a:solidFill>
              </a:rPr>
              <a:t>Pharmacy Technician Students- </a:t>
            </a:r>
          </a:p>
          <a:p>
            <a:pPr>
              <a:spcBef>
                <a:spcPts val="0"/>
              </a:spcBef>
            </a:pPr>
            <a:r>
              <a:rPr lang="en-US" dirty="0">
                <a:solidFill>
                  <a:schemeClr val="tx1"/>
                </a:solidFill>
              </a:rPr>
              <a:t>15 months subscription $35.00</a:t>
            </a:r>
          </a:p>
          <a:p>
            <a:pPr>
              <a:spcBef>
                <a:spcPts val="0"/>
              </a:spcBef>
            </a:pPr>
            <a:endParaRPr lang="en-US" dirty="0">
              <a:solidFill>
                <a:schemeClr val="tx1"/>
              </a:solidFill>
            </a:endParaRPr>
          </a:p>
          <a:p>
            <a:pPr>
              <a:spcBef>
                <a:spcPts val="0"/>
              </a:spcBef>
            </a:pPr>
            <a:r>
              <a:rPr lang="en-US" dirty="0">
                <a:solidFill>
                  <a:schemeClr val="tx1"/>
                </a:solidFill>
              </a:rPr>
              <a:t> </a:t>
            </a:r>
            <a:r>
              <a:rPr lang="en-US" dirty="0">
                <a:hlinkClick r:id="rId3"/>
              </a:rPr>
              <a:t>Complio Subscription Video</a:t>
            </a:r>
            <a:endParaRPr lang="en-US" dirty="0"/>
          </a:p>
          <a:p>
            <a:pPr>
              <a:spcBef>
                <a:spcPts val="0"/>
              </a:spcBef>
            </a:pPr>
            <a:endParaRPr lang="en-US" dirty="0">
              <a:solidFill>
                <a:schemeClr val="tx1"/>
              </a:solidFill>
            </a:endParaRPr>
          </a:p>
          <a:p>
            <a:endParaRPr lang="en-US" dirty="0"/>
          </a:p>
        </p:txBody>
      </p:sp>
      <p:pic>
        <p:nvPicPr>
          <p:cNvPr id="8" name="Picture 7" descr="A screenshot of a computer&#10;&#10;Description automatically generated">
            <a:extLst>
              <a:ext uri="{FF2B5EF4-FFF2-40B4-BE49-F238E27FC236}">
                <a16:creationId xmlns:a16="http://schemas.microsoft.com/office/drawing/2014/main" id="{4E44EC57-49F3-573C-307D-8D88F2D86EC3}"/>
              </a:ext>
            </a:extLst>
          </p:cNvPr>
          <p:cNvPicPr>
            <a:picLocks noChangeAspect="1"/>
          </p:cNvPicPr>
          <p:nvPr/>
        </p:nvPicPr>
        <p:blipFill>
          <a:blip r:embed="rId4"/>
          <a:stretch>
            <a:fillRect/>
          </a:stretch>
        </p:blipFill>
        <p:spPr>
          <a:xfrm>
            <a:off x="6425345" y="3176842"/>
            <a:ext cx="3700223" cy="3165101"/>
          </a:xfrm>
          <a:prstGeom prst="rect">
            <a:avLst/>
          </a:prstGeom>
        </p:spPr>
      </p:pic>
    </p:spTree>
    <p:extLst>
      <p:ext uri="{BB962C8B-B14F-4D97-AF65-F5344CB8AC3E}">
        <p14:creationId xmlns:p14="http://schemas.microsoft.com/office/powerpoint/2010/main" val="163513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03" y="1060551"/>
            <a:ext cx="2667667" cy="428536"/>
          </a:xfrm>
        </p:spPr>
        <p:txBody>
          <a:bodyPr>
            <a:normAutofit fontScale="90000"/>
          </a:bodyPr>
          <a:lstStyle/>
          <a:p>
            <a:r>
              <a:rPr lang="en-US" dirty="0">
                <a:solidFill>
                  <a:schemeClr val="bg1"/>
                </a:solidFill>
              </a:rPr>
              <a:t>Complio Background &amp; Drug Screen</a:t>
            </a:r>
          </a:p>
        </p:txBody>
      </p:sp>
      <p:sp>
        <p:nvSpPr>
          <p:cNvPr id="3" name="Content Placeholder 2"/>
          <p:cNvSpPr>
            <a:spLocks noGrp="1"/>
          </p:cNvSpPr>
          <p:nvPr>
            <p:ph idx="1"/>
          </p:nvPr>
        </p:nvSpPr>
        <p:spPr>
          <a:xfrm>
            <a:off x="141060" y="1676797"/>
            <a:ext cx="3401063" cy="1187814"/>
          </a:xfrm>
        </p:spPr>
        <p:txBody>
          <a:bodyPr>
            <a:normAutofit/>
          </a:bodyPr>
          <a:lstStyle/>
          <a:p>
            <a:r>
              <a:rPr lang="en-US" dirty="0">
                <a:hlinkClick r:id="rId2"/>
              </a:rPr>
              <a:t>Complio Additional Fees Video</a:t>
            </a:r>
            <a:endParaRPr lang="en-US" dirty="0"/>
          </a:p>
          <a:p>
            <a:r>
              <a:rPr lang="en-US" dirty="0">
                <a:hlinkClick r:id="rId3"/>
              </a:rPr>
              <a:t>Complio Signing Forms Video</a:t>
            </a:r>
            <a:endParaRPr lang="en-US" dirty="0"/>
          </a:p>
        </p:txBody>
      </p:sp>
      <p:sp>
        <p:nvSpPr>
          <p:cNvPr id="4" name="Text Placeholder 3"/>
          <p:cNvSpPr>
            <a:spLocks noGrp="1"/>
          </p:cNvSpPr>
          <p:nvPr>
            <p:ph type="body" sz="half" idx="2"/>
          </p:nvPr>
        </p:nvSpPr>
        <p:spPr>
          <a:xfrm>
            <a:off x="205364" y="2643529"/>
            <a:ext cx="3401063" cy="3003005"/>
          </a:xfrm>
        </p:spPr>
        <p:txBody>
          <a:bodyPr/>
          <a:lstStyle/>
          <a:p>
            <a:r>
              <a:rPr lang="en-US" b="1" u="sng" dirty="0">
                <a:solidFill>
                  <a:schemeClr val="tx1"/>
                </a:solidFill>
              </a:rPr>
              <a:t>Screening Packages for Allied Health Programs: </a:t>
            </a:r>
          </a:p>
          <a:p>
            <a:r>
              <a:rPr lang="en-US" dirty="0">
                <a:solidFill>
                  <a:schemeClr val="tx1"/>
                </a:solidFill>
              </a:rPr>
              <a:t>Background Screen &amp; Drug Screen: $70.00</a:t>
            </a:r>
          </a:p>
          <a:p>
            <a:r>
              <a:rPr lang="en-US" dirty="0">
                <a:solidFill>
                  <a:schemeClr val="tx1"/>
                </a:solidFill>
              </a:rPr>
              <a:t>Drug Screen: $45.00</a:t>
            </a:r>
          </a:p>
          <a:p>
            <a:pPr>
              <a:spcBef>
                <a:spcPts val="0"/>
              </a:spcBef>
            </a:pPr>
            <a:endParaRPr lang="en-US" dirty="0"/>
          </a:p>
          <a:p>
            <a:endParaRPr lang="en-US" dirty="0"/>
          </a:p>
        </p:txBody>
      </p:sp>
      <p:sp>
        <p:nvSpPr>
          <p:cNvPr id="5" name="Text Placeholder 3"/>
          <p:cNvSpPr txBox="1">
            <a:spLocks/>
          </p:cNvSpPr>
          <p:nvPr/>
        </p:nvSpPr>
        <p:spPr>
          <a:xfrm>
            <a:off x="4187176" y="492559"/>
            <a:ext cx="3731528" cy="6152368"/>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9pPr>
          </a:lstStyle>
          <a:p>
            <a:pPr marL="285750" indent="-285750">
              <a:buFont typeface="Wingdings" panose="05000000000000000000" pitchFamily="2" charset="2"/>
              <a:buChar char="§"/>
            </a:pPr>
            <a:r>
              <a:rPr lang="en-US" dirty="0"/>
              <a:t>Once you complete your order through Complio, you will be emailed your AUTHORIZATION FORM to your giant email.  You will print or take your mobile device for scanning purposes to Quest Diagnostics. </a:t>
            </a:r>
            <a:r>
              <a:rPr lang="en-US" b="1" i="1" dirty="0"/>
              <a:t>The Quest Diagnostic location you selected during your order is the location to complete your drug screen at, this reduces that chance your results gets lost in the system.</a:t>
            </a:r>
            <a:r>
              <a:rPr lang="en-US" dirty="0"/>
              <a:t> Once competed, you will be emailed a copy and so will the Nursing &amp; Allied Health Office. Complio will automatically upload to your Complio account.</a:t>
            </a:r>
            <a:br>
              <a:rPr lang="en-US" dirty="0"/>
            </a:br>
            <a:endParaRPr lang="en-US" dirty="0"/>
          </a:p>
          <a:p>
            <a:r>
              <a:rPr lang="en-US" b="1" u="sng" dirty="0"/>
              <a:t>Troubleshooting: </a:t>
            </a:r>
          </a:p>
          <a:p>
            <a:pPr marL="285750" indent="-285750">
              <a:lnSpc>
                <a:spcPct val="110000"/>
              </a:lnSpc>
              <a:spcBef>
                <a:spcPts val="0"/>
              </a:spcBef>
              <a:buFont typeface="Wingdings" panose="05000000000000000000" pitchFamily="2" charset="2"/>
              <a:buChar char="§"/>
            </a:pPr>
            <a:r>
              <a:rPr lang="en-US" dirty="0"/>
              <a:t>Must show your Authorization Form </a:t>
            </a:r>
          </a:p>
          <a:p>
            <a:pPr>
              <a:lnSpc>
                <a:spcPct val="110000"/>
              </a:lnSpc>
              <a:spcBef>
                <a:spcPts val="0"/>
              </a:spcBef>
            </a:pPr>
            <a:r>
              <a:rPr lang="en-US" dirty="0"/>
              <a:t>code for Check-in. You already Paid for </a:t>
            </a:r>
          </a:p>
          <a:p>
            <a:pPr>
              <a:lnSpc>
                <a:spcPct val="110000"/>
              </a:lnSpc>
              <a:spcBef>
                <a:spcPts val="0"/>
              </a:spcBef>
            </a:pPr>
            <a:r>
              <a:rPr lang="en-US" dirty="0"/>
              <a:t>The drug screen, you will NOT need to pay</a:t>
            </a:r>
          </a:p>
          <a:p>
            <a:pPr>
              <a:lnSpc>
                <a:spcPct val="110000"/>
              </a:lnSpc>
              <a:spcBef>
                <a:spcPts val="0"/>
              </a:spcBef>
            </a:pPr>
            <a:r>
              <a:rPr lang="en-US" dirty="0"/>
              <a:t>at Quest Diagnostics.  </a:t>
            </a:r>
          </a:p>
          <a:p>
            <a:pPr marL="285750" indent="-285750">
              <a:lnSpc>
                <a:spcPct val="110000"/>
              </a:lnSpc>
              <a:spcBef>
                <a:spcPts val="0"/>
              </a:spcBef>
              <a:buFont typeface="Wingdings" panose="05000000000000000000" pitchFamily="2" charset="2"/>
              <a:buChar char="§"/>
            </a:pPr>
            <a:r>
              <a:rPr lang="en-US" dirty="0"/>
              <a:t>Must complete Drug Screen before</a:t>
            </a:r>
          </a:p>
          <a:p>
            <a:pPr>
              <a:lnSpc>
                <a:spcPct val="110000"/>
              </a:lnSpc>
              <a:spcBef>
                <a:spcPts val="0"/>
              </a:spcBef>
            </a:pPr>
            <a:r>
              <a:rPr lang="en-US" dirty="0"/>
              <a:t> the Expiration date on Authorization form. </a:t>
            </a:r>
          </a:p>
          <a:p>
            <a:pPr marL="285750" indent="-285750">
              <a:buFont typeface="Wingdings" panose="05000000000000000000" pitchFamily="2" charset="2"/>
              <a:buChar char="§"/>
            </a:pPr>
            <a:endParaRPr lang="en-US" dirty="0"/>
          </a:p>
        </p:txBody>
      </p:sp>
      <p:pic>
        <p:nvPicPr>
          <p:cNvPr id="7" name="Picture 6">
            <a:extLst>
              <a:ext uri="{FF2B5EF4-FFF2-40B4-BE49-F238E27FC236}">
                <a16:creationId xmlns:a16="http://schemas.microsoft.com/office/drawing/2014/main" id="{3D2079FA-1CA6-3D6A-B163-2652CE075743}"/>
              </a:ext>
            </a:extLst>
          </p:cNvPr>
          <p:cNvPicPr>
            <a:picLocks noChangeAspect="1"/>
          </p:cNvPicPr>
          <p:nvPr/>
        </p:nvPicPr>
        <p:blipFill>
          <a:blip r:embed="rId4"/>
          <a:srcRect/>
          <a:stretch/>
        </p:blipFill>
        <p:spPr>
          <a:xfrm>
            <a:off x="8064343" y="142252"/>
            <a:ext cx="3761350" cy="4694923"/>
          </a:xfrm>
          <a:prstGeom prst="rect">
            <a:avLst/>
          </a:prstGeom>
        </p:spPr>
      </p:pic>
      <p:pic>
        <p:nvPicPr>
          <p:cNvPr id="9" name="Picture 8" descr="A close-up of a prescription&#10;&#10;Description automatically generated">
            <a:extLst>
              <a:ext uri="{FF2B5EF4-FFF2-40B4-BE49-F238E27FC236}">
                <a16:creationId xmlns:a16="http://schemas.microsoft.com/office/drawing/2014/main" id="{E936098A-6E7E-1523-E4D6-8B6C9DEE048E}"/>
              </a:ext>
            </a:extLst>
          </p:cNvPr>
          <p:cNvPicPr>
            <a:picLocks noChangeAspect="1"/>
          </p:cNvPicPr>
          <p:nvPr/>
        </p:nvPicPr>
        <p:blipFill>
          <a:blip r:embed="rId5"/>
          <a:stretch>
            <a:fillRect/>
          </a:stretch>
        </p:blipFill>
        <p:spPr>
          <a:xfrm>
            <a:off x="7434607" y="4930502"/>
            <a:ext cx="4681193" cy="1437684"/>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61DDA65-EC8B-80F8-C815-EE721ED01A51}"/>
              </a:ext>
            </a:extLst>
          </p:cNvPr>
          <p:cNvPicPr>
            <a:picLocks noChangeAspect="1"/>
          </p:cNvPicPr>
          <p:nvPr/>
        </p:nvPicPr>
        <p:blipFill>
          <a:blip r:embed="rId6"/>
          <a:stretch>
            <a:fillRect/>
          </a:stretch>
        </p:blipFill>
        <p:spPr>
          <a:xfrm>
            <a:off x="1589090" y="4295794"/>
            <a:ext cx="2222982" cy="2349133"/>
          </a:xfrm>
          <a:prstGeom prst="rect">
            <a:avLst/>
          </a:prstGeom>
        </p:spPr>
      </p:pic>
    </p:spTree>
    <p:extLst>
      <p:ext uri="{BB962C8B-B14F-4D97-AF65-F5344CB8AC3E}">
        <p14:creationId xmlns:p14="http://schemas.microsoft.com/office/powerpoint/2010/main" val="422716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0"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94C735-36C2-746A-6E28-8F759D82761A}"/>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4800">
                <a:solidFill>
                  <a:schemeClr val="tx1">
                    <a:lumMod val="75000"/>
                    <a:lumOff val="25000"/>
                  </a:schemeClr>
                </a:solidFill>
              </a:rPr>
              <a:t>Drug Screen</a:t>
            </a:r>
            <a:endParaRPr lang="en-US" sz="4800" dirty="0">
              <a:solidFill>
                <a:schemeClr val="tx1">
                  <a:lumMod val="75000"/>
                  <a:lumOff val="25000"/>
                </a:schemeClr>
              </a:solidFill>
            </a:endParaRPr>
          </a:p>
        </p:txBody>
      </p:sp>
      <p:cxnSp>
        <p:nvCxnSpPr>
          <p:cNvPr id="61" name="Straight Connector 18">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2" name="Rectangle 2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22">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white rectangular sign with black text&#10;&#10;Description automatically generated">
            <a:extLst>
              <a:ext uri="{FF2B5EF4-FFF2-40B4-BE49-F238E27FC236}">
                <a16:creationId xmlns:a16="http://schemas.microsoft.com/office/drawing/2014/main" id="{DAFD90F9-2F3C-FF60-E678-3699C2E52A17}"/>
              </a:ext>
            </a:extLst>
          </p:cNvPr>
          <p:cNvPicPr>
            <a:picLocks noChangeAspect="1"/>
          </p:cNvPicPr>
          <p:nvPr/>
        </p:nvPicPr>
        <p:blipFill>
          <a:blip r:embed="rId2"/>
          <a:stretch>
            <a:fillRect/>
          </a:stretch>
        </p:blipFill>
        <p:spPr>
          <a:xfrm>
            <a:off x="471426" y="2311815"/>
            <a:ext cx="5287113" cy="1724266"/>
          </a:xfrm>
          <a:prstGeom prst="rect">
            <a:avLst/>
          </a:prstGeom>
        </p:spPr>
      </p:pic>
      <p:graphicFrame>
        <p:nvGraphicFramePr>
          <p:cNvPr id="64" name="Text Placeholder 3">
            <a:extLst>
              <a:ext uri="{FF2B5EF4-FFF2-40B4-BE49-F238E27FC236}">
                <a16:creationId xmlns:a16="http://schemas.microsoft.com/office/drawing/2014/main" id="{C0C30F05-E310-9F2F-3092-35AF04D4847A}"/>
              </a:ext>
            </a:extLst>
          </p:cNvPr>
          <p:cNvGraphicFramePr/>
          <p:nvPr/>
        </p:nvGraphicFramePr>
        <p:xfrm>
          <a:off x="6411684" y="2198914"/>
          <a:ext cx="5127172"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25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4CED-0BA5-D76D-ADF9-F1D27009B0E2}"/>
              </a:ext>
            </a:extLst>
          </p:cNvPr>
          <p:cNvSpPr>
            <a:spLocks noGrp="1"/>
          </p:cNvSpPr>
          <p:nvPr>
            <p:ph type="title"/>
          </p:nvPr>
        </p:nvSpPr>
        <p:spPr/>
        <p:txBody>
          <a:bodyPr>
            <a:normAutofit/>
          </a:bodyPr>
          <a:lstStyle/>
          <a:p>
            <a:r>
              <a:rPr lang="en-US" sz="4000" b="1" dirty="0"/>
              <a:t>Flagged Results </a:t>
            </a:r>
          </a:p>
        </p:txBody>
      </p:sp>
      <p:graphicFrame>
        <p:nvGraphicFramePr>
          <p:cNvPr id="6" name="Content Placeholder 2">
            <a:extLst>
              <a:ext uri="{FF2B5EF4-FFF2-40B4-BE49-F238E27FC236}">
                <a16:creationId xmlns:a16="http://schemas.microsoft.com/office/drawing/2014/main" id="{FFD91787-4182-1F9B-66D4-07F60D1FAFBD}"/>
              </a:ext>
            </a:extLst>
          </p:cNvPr>
          <p:cNvGraphicFramePr>
            <a:graphicFrameLocks noGrp="1"/>
          </p:cNvGraphicFramePr>
          <p:nvPr>
            <p:ph idx="1"/>
            <p:extLst>
              <p:ext uri="{D42A27DB-BD31-4B8C-83A1-F6EECF244321}">
                <p14:modId xmlns:p14="http://schemas.microsoft.com/office/powerpoint/2010/main" val="939313639"/>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79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D7A0-A842-3A81-D33A-7F412464DE2B}"/>
              </a:ext>
            </a:extLst>
          </p:cNvPr>
          <p:cNvSpPr>
            <a:spLocks noGrp="1"/>
          </p:cNvSpPr>
          <p:nvPr>
            <p:ph type="title"/>
          </p:nvPr>
        </p:nvSpPr>
        <p:spPr>
          <a:xfrm>
            <a:off x="367990" y="312233"/>
            <a:ext cx="3200400" cy="1051559"/>
          </a:xfrm>
        </p:spPr>
        <p:txBody>
          <a:bodyPr/>
          <a:lstStyle/>
          <a:p>
            <a:r>
              <a:rPr lang="en-US" dirty="0"/>
              <a:t>Complio Dashboard</a:t>
            </a:r>
          </a:p>
        </p:txBody>
      </p:sp>
      <p:pic>
        <p:nvPicPr>
          <p:cNvPr id="6" name="Content Placeholder 5" descr="A screenshot of a computer&#10;&#10;Description automatically generated">
            <a:extLst>
              <a:ext uri="{FF2B5EF4-FFF2-40B4-BE49-F238E27FC236}">
                <a16:creationId xmlns:a16="http://schemas.microsoft.com/office/drawing/2014/main" id="{16845CCC-C1F4-AF51-15C9-DA4C6E1BB462}"/>
              </a:ext>
            </a:extLst>
          </p:cNvPr>
          <p:cNvPicPr>
            <a:picLocks noGrp="1" noChangeAspect="1"/>
          </p:cNvPicPr>
          <p:nvPr>
            <p:ph idx="1"/>
          </p:nvPr>
        </p:nvPicPr>
        <p:blipFill>
          <a:blip r:embed="rId2"/>
          <a:stretch>
            <a:fillRect/>
          </a:stretch>
        </p:blipFill>
        <p:spPr>
          <a:xfrm>
            <a:off x="4142678" y="2600239"/>
            <a:ext cx="7900638" cy="4030806"/>
          </a:xfrm>
        </p:spPr>
      </p:pic>
      <p:sp>
        <p:nvSpPr>
          <p:cNvPr id="4" name="Text Placeholder 3">
            <a:extLst>
              <a:ext uri="{FF2B5EF4-FFF2-40B4-BE49-F238E27FC236}">
                <a16:creationId xmlns:a16="http://schemas.microsoft.com/office/drawing/2014/main" id="{41EA7CD0-5372-2FB7-7319-1D3F7A0A449F}"/>
              </a:ext>
            </a:extLst>
          </p:cNvPr>
          <p:cNvSpPr>
            <a:spLocks noGrp="1"/>
          </p:cNvSpPr>
          <p:nvPr>
            <p:ph type="body" sz="half" idx="2"/>
          </p:nvPr>
        </p:nvSpPr>
        <p:spPr>
          <a:xfrm>
            <a:off x="367989" y="2323914"/>
            <a:ext cx="3200400" cy="1523257"/>
          </a:xfrm>
        </p:spPr>
        <p:txBody>
          <a:bodyPr/>
          <a:lstStyle/>
          <a:p>
            <a:pPr marL="285750" indent="-285750">
              <a:buFont typeface="Wingdings" panose="05000000000000000000" pitchFamily="2" charset="2"/>
              <a:buChar char="Ø"/>
            </a:pPr>
            <a:r>
              <a:rPr lang="en-US" dirty="0"/>
              <a:t>Complio sends you an email notifications whenever there is a change to your compliance status, whenever a submission is rejected, or whenever items are set to expire soon. </a:t>
            </a:r>
          </a:p>
        </p:txBody>
      </p:sp>
      <p:pic>
        <p:nvPicPr>
          <p:cNvPr id="8" name="Picture 7" descr="A screenshot of a computer&#10;&#10;Description automatically generated">
            <a:extLst>
              <a:ext uri="{FF2B5EF4-FFF2-40B4-BE49-F238E27FC236}">
                <a16:creationId xmlns:a16="http://schemas.microsoft.com/office/drawing/2014/main" id="{F7561B20-1974-74CD-136F-F893E89FA690}"/>
              </a:ext>
            </a:extLst>
          </p:cNvPr>
          <p:cNvPicPr>
            <a:picLocks noChangeAspect="1"/>
          </p:cNvPicPr>
          <p:nvPr/>
        </p:nvPicPr>
        <p:blipFill>
          <a:blip r:embed="rId3"/>
          <a:stretch>
            <a:fillRect/>
          </a:stretch>
        </p:blipFill>
        <p:spPr>
          <a:xfrm>
            <a:off x="162723" y="4449337"/>
            <a:ext cx="3610933" cy="189707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ACD0EEFF-F309-8EE3-BC75-65B7EABCA680}"/>
              </a:ext>
            </a:extLst>
          </p:cNvPr>
          <p:cNvPicPr>
            <a:picLocks noChangeAspect="1"/>
          </p:cNvPicPr>
          <p:nvPr/>
        </p:nvPicPr>
        <p:blipFill>
          <a:blip r:embed="rId4"/>
          <a:stretch>
            <a:fillRect/>
          </a:stretch>
        </p:blipFill>
        <p:spPr>
          <a:xfrm>
            <a:off x="4348111" y="199183"/>
            <a:ext cx="4275501" cy="2329217"/>
          </a:xfrm>
          <a:prstGeom prst="rect">
            <a:avLst/>
          </a:prstGeom>
        </p:spPr>
      </p:pic>
    </p:spTree>
    <p:extLst>
      <p:ext uri="{BB962C8B-B14F-4D97-AF65-F5344CB8AC3E}">
        <p14:creationId xmlns:p14="http://schemas.microsoft.com/office/powerpoint/2010/main" val="147501690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tadataField_0 xmlns="ae3236be-0030-4fa8-9af8-6b6037bab965" xsi:nil="true"/>
    <MegaMenuMetadataField_0 xmlns="ae3236be-0030-4fa8-9af8-6b6037bab965" xsi:nil="true"/>
    <TaxCatchAll xmlns="78f31a23-c5ca-4660-a45b-ce709fb48214"/>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41778D872B2C4B870DD2A6C48AFAD5" ma:contentTypeVersion="5" ma:contentTypeDescription="Create a new document." ma:contentTypeScope="" ma:versionID="8c696cbea812443ea499f51dba4ea051">
  <xsd:schema xmlns:xsd="http://www.w3.org/2001/XMLSchema" xmlns:xs="http://www.w3.org/2001/XMLSchema" xmlns:p="http://schemas.microsoft.com/office/2006/metadata/properties" xmlns:ns1="http://schemas.microsoft.com/sharepoint/v3" xmlns:ns2="78f31a23-c5ca-4660-a45b-ce709fb48214" xmlns:ns3="ae3236be-0030-4fa8-9af8-6b6037bab965" targetNamespace="http://schemas.microsoft.com/office/2006/metadata/properties" ma:root="true" ma:fieldsID="52ccb4efe4044d9cd3eb42bd0299789c" ns1:_="" ns2:_="" ns3:_="">
    <xsd:import namespace="http://schemas.microsoft.com/sharepoint/v3"/>
    <xsd:import namespace="78f31a23-c5ca-4660-a45b-ce709fb48214"/>
    <xsd:import namespace="ae3236be-0030-4fa8-9af8-6b6037bab965"/>
    <xsd:element name="properties">
      <xsd:complexType>
        <xsd:sequence>
          <xsd:element name="documentManagement">
            <xsd:complexType>
              <xsd:all>
                <xsd:element ref="ns1:PublishingStartDate" minOccurs="0"/>
                <xsd:element ref="ns1:PublishingExpirationDate" minOccurs="0"/>
                <xsd:element ref="ns2:SharedWithUsers" minOccurs="0"/>
                <xsd:element ref="ns3:MegaMenuMetadataField_0" minOccurs="0"/>
                <xsd:element ref="ns2:TaxCatchAll" minOccurs="0"/>
                <xsd:element ref="ns3:MetadataField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f31a23-c5ca-4660-a45b-ce709fb4821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description="" ma:list="{32d39d6b-f371-4f6f-98bd-cdcee545093e}" ma:internalName="TaxCatchAll" ma:showField="CatchAllData" ma:web="78f31a23-c5ca-4660-a45b-ce709fb482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e3236be-0030-4fa8-9af8-6b6037bab965" elementFormDefault="qualified">
    <xsd:import namespace="http://schemas.microsoft.com/office/2006/documentManagement/types"/>
    <xsd:import namespace="http://schemas.microsoft.com/office/infopath/2007/PartnerControls"/>
    <xsd:element name="MegaMenuMetadataField_0" ma:index="11" nillable="true" ma:displayName="MegaMenuMetadataField_0" ma:hidden="true" ma:internalName="MegaMenuMetadataField_0">
      <xsd:simpleType>
        <xsd:restriction base="dms:Note"/>
      </xsd:simpleType>
    </xsd:element>
    <xsd:element name="MetadataField_0" ma:index="13" nillable="true" ma:displayName="MetadataField_0" ma:hidden="true" ma:internalName="MetadataField_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6D8EA0-4333-4506-B596-9B1487226BD9}">
  <ds:schemaRefs>
    <ds:schemaRef ds:uri="http://schemas.microsoft.com/sharepoint/v3/contenttype/forms"/>
  </ds:schemaRefs>
</ds:datastoreItem>
</file>

<file path=customXml/itemProps2.xml><?xml version="1.0" encoding="utf-8"?>
<ds:datastoreItem xmlns:ds="http://schemas.openxmlformats.org/officeDocument/2006/customXml" ds:itemID="{D64FCE24-C5D4-4A2C-9D20-75E6C34A25EE}">
  <ds:schemaRefs>
    <ds:schemaRef ds:uri="http://www.w3.org/XML/1998/namespace"/>
    <ds:schemaRef ds:uri="http://purl.org/dc/elements/1.1/"/>
    <ds:schemaRef ds:uri="http://purl.org/dc/dcmitype/"/>
    <ds:schemaRef ds:uri="http://purl.org/dc/terms/"/>
    <ds:schemaRef ds:uri="52f7e4dc-5ee5-4d0b-b168-0bb4503e1629"/>
    <ds:schemaRef ds:uri="http://schemas.microsoft.com/office/2006/documentManagement/types"/>
    <ds:schemaRef ds:uri="6c97ec6e-65b4-47c2-af14-27221e4d2557"/>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5C5069C-B9C5-47EA-B135-95773CC49E6A}"/>
</file>

<file path=docProps/app.xml><?xml version="1.0" encoding="utf-8"?>
<Properties xmlns="http://schemas.openxmlformats.org/officeDocument/2006/extended-properties" xmlns:vt="http://schemas.openxmlformats.org/officeDocument/2006/docPropsVTypes">
  <Template>Retrospect</Template>
  <TotalTime>946</TotalTime>
  <Words>1746</Words>
  <Application>Microsoft Office PowerPoint</Application>
  <PresentationFormat>Widescreen</PresentationFormat>
  <Paragraphs>243</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Calibri Light</vt:lpstr>
      <vt:lpstr>Courier New</vt:lpstr>
      <vt:lpstr>Lucida Calligraphy</vt:lpstr>
      <vt:lpstr>Segoe UI</vt:lpstr>
      <vt:lpstr>Times New Roman</vt:lpstr>
      <vt:lpstr>Wingdings</vt:lpstr>
      <vt:lpstr>Wingdings 3</vt:lpstr>
      <vt:lpstr>Retrospect</vt:lpstr>
      <vt:lpstr>Complio</vt:lpstr>
      <vt:lpstr>Complio Overview</vt:lpstr>
      <vt:lpstr>Creating a Complio Account</vt:lpstr>
      <vt:lpstr>Activate your Complio Account</vt:lpstr>
      <vt:lpstr>Complio Tracking Subscription   To upload your clinical requirement documents and for Complio to track the expiration dates. </vt:lpstr>
      <vt:lpstr>Complio Background &amp; Drug Screen</vt:lpstr>
      <vt:lpstr>Drug Screen</vt:lpstr>
      <vt:lpstr>Flagged Results </vt:lpstr>
      <vt:lpstr>Complio Dashboard</vt:lpstr>
      <vt:lpstr>Complio Upload &amp; Entering your Clinical Requirements</vt:lpstr>
      <vt:lpstr>Naming Documents</vt:lpstr>
      <vt:lpstr>Immunization Record Example</vt:lpstr>
      <vt:lpstr>Clinical Requirement Example </vt:lpstr>
      <vt:lpstr>MMR Clinical Requirements Notes</vt:lpstr>
      <vt:lpstr>Hepatitis B Clinical Requirements Notes</vt:lpstr>
      <vt:lpstr>Varicella Clinical Requirements Notes</vt:lpstr>
      <vt:lpstr>COVID-19 Clinical Requirements Notes</vt:lpstr>
      <vt:lpstr>Tuberculosis (TB) Two-Step. Option 1 </vt:lpstr>
      <vt:lpstr>Tuberculosis (TB) Quantiferon TB Gold Test (Bloodwork) Option 2</vt:lpstr>
      <vt:lpstr>Tuberculosis (TB) Annual</vt:lpstr>
      <vt:lpstr>Tuberculosis Positive Results</vt:lpstr>
      <vt:lpstr>Complio Exceptions</vt:lpstr>
      <vt:lpstr>Pharmacy Technician Program</vt:lpstr>
      <vt:lpstr>PhT Program Contact Information</vt:lpstr>
      <vt:lpstr>Renew your Complio Subscription</vt:lpstr>
      <vt:lpstr>Complio Help Appointment with Angela </vt:lpstr>
    </vt:vector>
  </TitlesOfParts>
  <Company>College of the Sequoias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Complio</dc:title>
  <dc:creator>Angela Iniguez</dc:creator>
  <cp:lastModifiedBy>Angela Iniguez</cp:lastModifiedBy>
  <cp:revision>15</cp:revision>
  <dcterms:created xsi:type="dcterms:W3CDTF">2021-04-21T16:30:10Z</dcterms:created>
  <dcterms:modified xsi:type="dcterms:W3CDTF">2023-07-06T23:35:15Z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0x0101004D41778D872B2C4B870DD2A6C48AFAD5</vt:lpwstr>
  </property>
</Properties>
</file>